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74" r:id="rId6"/>
    <p:sldMasterId id="2147483687" r:id="rId7"/>
    <p:sldMasterId id="2147483700" r:id="rId8"/>
    <p:sldMasterId id="2147483713" r:id="rId9"/>
    <p:sldMasterId id="2147483726"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Lst>
  <p:sldSz cy="5670550" cx="10080625"/>
  <p:notesSz cx="7559675" cy="10691800"/>
  <p:embeddedFontLst>
    <p:embeddedFont>
      <p:font typeface="Lato"/>
      <p:regular r:id="rId47"/>
      <p:bold r:id="rId48"/>
      <p:italic r:id="rId49"/>
      <p:boldItalic r:id="rId50"/>
    </p:embeddedFont>
    <p:embeddedFont>
      <p:font typeface="Montserrat"/>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5" roundtripDataSignature="AMtx7mgj1VAwGPCiUkPODRarNKy5d6uU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93889B-70CE-4790-94BA-4A3FD868FB7D}">
  <a:tblStyle styleId="{5793889B-70CE-4790-94BA-4A3FD868FB7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29.xml"/><Relationship Id="rId42" Type="http://schemas.openxmlformats.org/officeDocument/2006/relationships/slide" Target="slides/slide31.xml"/><Relationship Id="rId41" Type="http://schemas.openxmlformats.org/officeDocument/2006/relationships/slide" Target="slides/slide30.xml"/><Relationship Id="rId44" Type="http://schemas.openxmlformats.org/officeDocument/2006/relationships/slide" Target="slides/slide33.xml"/><Relationship Id="rId43" Type="http://schemas.openxmlformats.org/officeDocument/2006/relationships/slide" Target="slides/slide32.xml"/><Relationship Id="rId46" Type="http://schemas.openxmlformats.org/officeDocument/2006/relationships/slide" Target="slides/slide35.xml"/><Relationship Id="rId45" Type="http://schemas.openxmlformats.org/officeDocument/2006/relationships/slide" Target="slides/slide34.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0.xml"/><Relationship Id="rId30" Type="http://schemas.openxmlformats.org/officeDocument/2006/relationships/slide" Target="slides/slide19.xml"/><Relationship Id="rId33" Type="http://schemas.openxmlformats.org/officeDocument/2006/relationships/slide" Target="slides/slide22.xml"/><Relationship Id="rId32" Type="http://schemas.openxmlformats.org/officeDocument/2006/relationships/slide" Target="slides/slide21.xml"/><Relationship Id="rId35" Type="http://schemas.openxmlformats.org/officeDocument/2006/relationships/slide" Target="slides/slide24.xml"/><Relationship Id="rId34" Type="http://schemas.openxmlformats.org/officeDocument/2006/relationships/slide" Target="slides/slide23.xml"/><Relationship Id="rId37" Type="http://schemas.openxmlformats.org/officeDocument/2006/relationships/slide" Target="slides/slide26.xml"/><Relationship Id="rId36" Type="http://schemas.openxmlformats.org/officeDocument/2006/relationships/slide" Target="slides/slide25.xml"/><Relationship Id="rId39" Type="http://schemas.openxmlformats.org/officeDocument/2006/relationships/slide" Target="slides/slide28.xml"/><Relationship Id="rId38" Type="http://schemas.openxmlformats.org/officeDocument/2006/relationships/slide" Target="slides/slide27.xml"/><Relationship Id="rId20" Type="http://schemas.openxmlformats.org/officeDocument/2006/relationships/slide" Target="slides/slide9.xml"/><Relationship Id="rId22" Type="http://schemas.openxmlformats.org/officeDocument/2006/relationships/slide" Target="slides/slide11.xml"/><Relationship Id="rId21" Type="http://schemas.openxmlformats.org/officeDocument/2006/relationships/slide" Target="slides/slide10.xml"/><Relationship Id="rId24" Type="http://schemas.openxmlformats.org/officeDocument/2006/relationships/slide" Target="slides/slide13.xml"/><Relationship Id="rId23" Type="http://schemas.openxmlformats.org/officeDocument/2006/relationships/slide" Target="slides/slide12.xml"/><Relationship Id="rId26" Type="http://schemas.openxmlformats.org/officeDocument/2006/relationships/slide" Target="slides/slide15.xml"/><Relationship Id="rId25" Type="http://schemas.openxmlformats.org/officeDocument/2006/relationships/slide" Target="slides/slide14.xml"/><Relationship Id="rId28" Type="http://schemas.openxmlformats.org/officeDocument/2006/relationships/slide" Target="slides/slide17.xml"/><Relationship Id="rId27" Type="http://schemas.openxmlformats.org/officeDocument/2006/relationships/slide" Target="slides/slide16.xml"/><Relationship Id="rId29" Type="http://schemas.openxmlformats.org/officeDocument/2006/relationships/slide" Target="slides/slide18.xml"/><Relationship Id="rId51" Type="http://schemas.openxmlformats.org/officeDocument/2006/relationships/font" Target="fonts/Montserrat-regular.fntdata"/><Relationship Id="rId50" Type="http://schemas.openxmlformats.org/officeDocument/2006/relationships/font" Target="fonts/Lato-boldItalic.fntdata"/><Relationship Id="rId53" Type="http://schemas.openxmlformats.org/officeDocument/2006/relationships/font" Target="fonts/Montserrat-italic.fntdata"/><Relationship Id="rId52" Type="http://schemas.openxmlformats.org/officeDocument/2006/relationships/font" Target="fonts/Montserrat-bold.fntdata"/><Relationship Id="rId11" Type="http://schemas.openxmlformats.org/officeDocument/2006/relationships/notesMaster" Target="notesMasters/notesMaster1.xml"/><Relationship Id="rId55" Type="http://customschemas.google.com/relationships/presentationmetadata" Target="metadata"/><Relationship Id="rId10" Type="http://schemas.openxmlformats.org/officeDocument/2006/relationships/slideMaster" Target="slideMasters/slideMaster7.xml"/><Relationship Id="rId54" Type="http://schemas.openxmlformats.org/officeDocument/2006/relationships/font" Target="fonts/Montserrat-boldItalic.fntdata"/><Relationship Id="rId13" Type="http://schemas.openxmlformats.org/officeDocument/2006/relationships/slide" Target="slides/slide2.xml"/><Relationship Id="rId12" Type="http://schemas.openxmlformats.org/officeDocument/2006/relationships/slide" Target="slides/slide1.xml"/><Relationship Id="rId15" Type="http://schemas.openxmlformats.org/officeDocument/2006/relationships/slide" Target="slides/slide4.xml"/><Relationship Id="rId14" Type="http://schemas.openxmlformats.org/officeDocument/2006/relationships/slide" Target="slides/slide3.xml"/><Relationship Id="rId17" Type="http://schemas.openxmlformats.org/officeDocument/2006/relationships/slide" Target="slides/slide6.xml"/><Relationship Id="rId16" Type="http://schemas.openxmlformats.org/officeDocument/2006/relationships/slide" Target="slides/slide5.xml"/><Relationship Id="rId19" Type="http://schemas.openxmlformats.org/officeDocument/2006/relationships/slide" Target="slides/slide8.xml"/><Relationship Id="rId1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jpg>
</file>

<file path=ppt/media/image22.png>
</file>

<file path=ppt/media/image23.jpg>
</file>

<file path=ppt/media/image24.jpg>
</file>

<file path=ppt/media/image25.jpg>
</file>

<file path=ppt/media/image26.png>
</file>

<file path=ppt/media/image27.png>
</file>

<file path=ppt/media/image28.jpg>
</file>

<file path=ppt/media/image29.png>
</file>

<file path=ppt/media/image3.jpg>
</file>

<file path=ppt/media/image30.png>
</file>

<file path=ppt/media/image31.jpg>
</file>

<file path=ppt/media/image32.jpg>
</file>

<file path=ppt/media/image33.png>
</file>

<file path=ppt/media/image34.png>
</file>

<file path=ppt/media/image35.png>
</file>

<file path=ppt/media/image36.png>
</file>

<file path=ppt/media/image37.png>
</file>

<file path=ppt/media/image38.png>
</file>

<file path=ppt/media/image39.jp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1: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8" name="Google Shape;488;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7" name="Google Shape;577;p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f02f80bedd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7" name="Google Shape;587;gf02f80bedd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f02f80bedd_3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6" name="Google Shape;596;gf02f80bedd_3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f02f80bedd_3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4" name="Google Shape;604;gf02f80bedd_3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f02f80bedd_3_2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1" name="Google Shape;611;gf02f80bedd_3_2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02f80bedd_4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8" name="Google Shape;618;gf02f80bedd_4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f0b98326a7_0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7" name="Google Shape;627;gf0b98326a7_0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f02b84e4a9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6" name="Google Shape;636;gf02b84e4a9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f0b98326a7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3" name="Google Shape;643;gf0b98326a7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f02f80bedd_4_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2" name="Google Shape;652;gf02f80bedd_4_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3: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2" name="Google Shape;502;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f0b98326a7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9" name="Google Shape;659;gf0b98326a7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f07a3a17d1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68" name="Google Shape;668;gf07a3a17d1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f07a3a17d1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6" name="Google Shape;676;gf07a3a17d1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f07a3a17d1_0_7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2" name="Google Shape;682;gf07a3a17d1_0_7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f07a3a17d1_0_8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8" name="Google Shape;688;gf07a3a17d1_0_8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f07a3a17d1_0_5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4" name="Google Shape;694;gf07a3a17d1_0_5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f07a3a17d1_0_6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0" name="Google Shape;700;gf07a3a17d1_0_6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f07a3a17d1_0_11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6" name="Google Shape;706;gf07a3a17d1_0_11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f07a3a17d1_0_11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4" name="Google Shape;714;gf07a3a17d1_0_11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f07a3a17d1_0_1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0" name="Google Shape;720;gf07a3a17d1_0_1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f02f80bedd_1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1" name="Google Shape;511;gf02f80bedd_1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f07a3a17d1_0_13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6" name="Google Shape;726;gf07a3a17d1_0_13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f07a3a17d1_0_13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2" name="Google Shape;732;gf07a3a17d1_0_1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f07a3a17d1_0_14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8" name="Google Shape;738;gf07a3a17d1_0_14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f0b98326a7_0_1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4" name="Google Shape;744;gf0b98326a7_0_1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ecfba58b1c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53" name="Google Shape;753;gecfba58b1c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ef14db9d07_0_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0" name="Google Shape;760;gef14db9d07_0_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2: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9" name="Google Shape;519;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5" name="Google Shape;525;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6: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7: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2" name="Google Shape;552;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f4436165e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2" name="Google Shape;562;gef4436165e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f02f80bedd_0_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0" name="Google Shape;570;gf02f80bedd_0_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 name="Shape 28"/>
        <p:cNvGrpSpPr/>
        <p:nvPr/>
      </p:nvGrpSpPr>
      <p:grpSpPr>
        <a:xfrm>
          <a:off x="0" y="0"/>
          <a:ext cx="0" cy="0"/>
          <a:chOff x="0" y="0"/>
          <a:chExt cx="0" cy="0"/>
        </a:xfrm>
      </p:grpSpPr>
      <p:sp>
        <p:nvSpPr>
          <p:cNvPr id="29" name="Google Shape;29;p1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1"/>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58" name="Shape 58"/>
        <p:cNvGrpSpPr/>
        <p:nvPr/>
      </p:nvGrpSpPr>
      <p:grpSpPr>
        <a:xfrm>
          <a:off x="0" y="0"/>
          <a:ext cx="0" cy="0"/>
          <a:chOff x="0" y="0"/>
          <a:chExt cx="0" cy="0"/>
        </a:xfrm>
      </p:grpSpPr>
      <p:sp>
        <p:nvSpPr>
          <p:cNvPr id="59" name="Google Shape;59;p3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6"/>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1" name="Google Shape;61;p36"/>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62" name="Shape 62"/>
        <p:cNvGrpSpPr/>
        <p:nvPr/>
      </p:nvGrpSpPr>
      <p:grpSpPr>
        <a:xfrm>
          <a:off x="0" y="0"/>
          <a:ext cx="0" cy="0"/>
          <a:chOff x="0" y="0"/>
          <a:chExt cx="0" cy="0"/>
        </a:xfrm>
      </p:grpSpPr>
      <p:sp>
        <p:nvSpPr>
          <p:cNvPr id="63" name="Google Shape;63;p3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5" name="Google Shape;65;p3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6" name="Google Shape;66;p3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7" name="Google Shape;67;p37"/>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68" name="Shape 68"/>
        <p:cNvGrpSpPr/>
        <p:nvPr/>
      </p:nvGrpSpPr>
      <p:grpSpPr>
        <a:xfrm>
          <a:off x="0" y="0"/>
          <a:ext cx="0" cy="0"/>
          <a:chOff x="0" y="0"/>
          <a:chExt cx="0" cy="0"/>
        </a:xfrm>
      </p:grpSpPr>
      <p:sp>
        <p:nvSpPr>
          <p:cNvPr id="69" name="Google Shape;69;p3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8"/>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1" name="Google Shape;71;p38"/>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2" name="Google Shape;72;p38"/>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3" name="Google Shape;73;p38"/>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4" name="Google Shape;74;p38"/>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 name="Google Shape;75;p38"/>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3" name="Shape 9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4" name="Shape 94"/>
        <p:cNvGrpSpPr/>
        <p:nvPr/>
      </p:nvGrpSpPr>
      <p:grpSpPr>
        <a:xfrm>
          <a:off x="0" y="0"/>
          <a:ext cx="0" cy="0"/>
          <a:chOff x="0" y="0"/>
          <a:chExt cx="0" cy="0"/>
        </a:xfrm>
      </p:grpSpPr>
      <p:sp>
        <p:nvSpPr>
          <p:cNvPr id="95" name="Google Shape;95;p5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50"/>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97" name="Shape 97"/>
        <p:cNvGrpSpPr/>
        <p:nvPr/>
      </p:nvGrpSpPr>
      <p:grpSpPr>
        <a:xfrm>
          <a:off x="0" y="0"/>
          <a:ext cx="0" cy="0"/>
          <a:chOff x="0" y="0"/>
          <a:chExt cx="0" cy="0"/>
        </a:xfrm>
      </p:grpSpPr>
      <p:sp>
        <p:nvSpPr>
          <p:cNvPr id="98" name="Google Shape;98;p5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51"/>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00" name="Shape 100"/>
        <p:cNvGrpSpPr/>
        <p:nvPr/>
      </p:nvGrpSpPr>
      <p:grpSpPr>
        <a:xfrm>
          <a:off x="0" y="0"/>
          <a:ext cx="0" cy="0"/>
          <a:chOff x="0" y="0"/>
          <a:chExt cx="0" cy="0"/>
        </a:xfrm>
      </p:grpSpPr>
      <p:sp>
        <p:nvSpPr>
          <p:cNvPr id="101" name="Google Shape;101;p5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5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03" name="Google Shape;103;p52"/>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5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06" name="Shape 106"/>
        <p:cNvGrpSpPr/>
        <p:nvPr/>
      </p:nvGrpSpPr>
      <p:grpSpPr>
        <a:xfrm>
          <a:off x="0" y="0"/>
          <a:ext cx="0" cy="0"/>
          <a:chOff x="0" y="0"/>
          <a:chExt cx="0" cy="0"/>
        </a:xfrm>
      </p:grpSpPr>
      <p:sp>
        <p:nvSpPr>
          <p:cNvPr id="107" name="Google Shape;107;p54"/>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08" name="Shape 108"/>
        <p:cNvGrpSpPr/>
        <p:nvPr/>
      </p:nvGrpSpPr>
      <p:grpSpPr>
        <a:xfrm>
          <a:off x="0" y="0"/>
          <a:ext cx="0" cy="0"/>
          <a:chOff x="0" y="0"/>
          <a:chExt cx="0" cy="0"/>
        </a:xfrm>
      </p:grpSpPr>
      <p:sp>
        <p:nvSpPr>
          <p:cNvPr id="109" name="Google Shape;109;p5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5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1" name="Google Shape;111;p5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2" name="Google Shape;112;p5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 name="Shape 3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13" name="Shape 113"/>
        <p:cNvGrpSpPr/>
        <p:nvPr/>
      </p:nvGrpSpPr>
      <p:grpSpPr>
        <a:xfrm>
          <a:off x="0" y="0"/>
          <a:ext cx="0" cy="0"/>
          <a:chOff x="0" y="0"/>
          <a:chExt cx="0" cy="0"/>
        </a:xfrm>
      </p:grpSpPr>
      <p:sp>
        <p:nvSpPr>
          <p:cNvPr id="114" name="Google Shape;114;p5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5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6" name="Google Shape;116;p5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7" name="Google Shape;117;p56"/>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18" name="Shape 118"/>
        <p:cNvGrpSpPr/>
        <p:nvPr/>
      </p:nvGrpSpPr>
      <p:grpSpPr>
        <a:xfrm>
          <a:off x="0" y="0"/>
          <a:ext cx="0" cy="0"/>
          <a:chOff x="0" y="0"/>
          <a:chExt cx="0" cy="0"/>
        </a:xfrm>
      </p:grpSpPr>
      <p:sp>
        <p:nvSpPr>
          <p:cNvPr id="119" name="Google Shape;119;p5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5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1" name="Google Shape;121;p5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2" name="Google Shape;122;p57"/>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23" name="Shape 123"/>
        <p:cNvGrpSpPr/>
        <p:nvPr/>
      </p:nvGrpSpPr>
      <p:grpSpPr>
        <a:xfrm>
          <a:off x="0" y="0"/>
          <a:ext cx="0" cy="0"/>
          <a:chOff x="0" y="0"/>
          <a:chExt cx="0" cy="0"/>
        </a:xfrm>
      </p:grpSpPr>
      <p:sp>
        <p:nvSpPr>
          <p:cNvPr id="124" name="Google Shape;124;p5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58"/>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6" name="Google Shape;126;p58"/>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27" name="Shape 127"/>
        <p:cNvGrpSpPr/>
        <p:nvPr/>
      </p:nvGrpSpPr>
      <p:grpSpPr>
        <a:xfrm>
          <a:off x="0" y="0"/>
          <a:ext cx="0" cy="0"/>
          <a:chOff x="0" y="0"/>
          <a:chExt cx="0" cy="0"/>
        </a:xfrm>
      </p:grpSpPr>
      <p:sp>
        <p:nvSpPr>
          <p:cNvPr id="128" name="Google Shape;128;p5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5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0" name="Google Shape;130;p5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1" name="Google Shape;131;p5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2" name="Google Shape;132;p59"/>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33" name="Shape 133"/>
        <p:cNvGrpSpPr/>
        <p:nvPr/>
      </p:nvGrpSpPr>
      <p:grpSpPr>
        <a:xfrm>
          <a:off x="0" y="0"/>
          <a:ext cx="0" cy="0"/>
          <a:chOff x="0" y="0"/>
          <a:chExt cx="0" cy="0"/>
        </a:xfrm>
      </p:grpSpPr>
      <p:sp>
        <p:nvSpPr>
          <p:cNvPr id="134" name="Google Shape;134;p6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60"/>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6" name="Google Shape;136;p60"/>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7" name="Google Shape;137;p60"/>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8" name="Google Shape;138;p60"/>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9" name="Google Shape;139;p60"/>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40" name="Google Shape;140;p60"/>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2" name="Shape 16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3" name="Shape 163"/>
        <p:cNvGrpSpPr/>
        <p:nvPr/>
      </p:nvGrpSpPr>
      <p:grpSpPr>
        <a:xfrm>
          <a:off x="0" y="0"/>
          <a:ext cx="0" cy="0"/>
          <a:chOff x="0" y="0"/>
          <a:chExt cx="0" cy="0"/>
        </a:xfrm>
      </p:grpSpPr>
      <p:sp>
        <p:nvSpPr>
          <p:cNvPr id="164" name="Google Shape;164;p3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5" name="Google Shape;165;p39"/>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66" name="Shape 166"/>
        <p:cNvGrpSpPr/>
        <p:nvPr/>
      </p:nvGrpSpPr>
      <p:grpSpPr>
        <a:xfrm>
          <a:off x="0" y="0"/>
          <a:ext cx="0" cy="0"/>
          <a:chOff x="0" y="0"/>
          <a:chExt cx="0" cy="0"/>
        </a:xfrm>
      </p:grpSpPr>
      <p:sp>
        <p:nvSpPr>
          <p:cNvPr id="167" name="Google Shape;167;p4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4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9" name="Shape 169"/>
        <p:cNvGrpSpPr/>
        <p:nvPr/>
      </p:nvGrpSpPr>
      <p:grpSpPr>
        <a:xfrm>
          <a:off x="0" y="0"/>
          <a:ext cx="0" cy="0"/>
          <a:chOff x="0" y="0"/>
          <a:chExt cx="0" cy="0"/>
        </a:xfrm>
      </p:grpSpPr>
      <p:sp>
        <p:nvSpPr>
          <p:cNvPr id="170" name="Google Shape;170;p4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p41"/>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72" name="Google Shape;172;p4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3" name="Shape 173"/>
        <p:cNvGrpSpPr/>
        <p:nvPr/>
      </p:nvGrpSpPr>
      <p:grpSpPr>
        <a:xfrm>
          <a:off x="0" y="0"/>
          <a:ext cx="0" cy="0"/>
          <a:chOff x="0" y="0"/>
          <a:chExt cx="0" cy="0"/>
        </a:xfrm>
      </p:grpSpPr>
      <p:sp>
        <p:nvSpPr>
          <p:cNvPr id="174" name="Google Shape;174;p4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2" name="Shape 32"/>
        <p:cNvGrpSpPr/>
        <p:nvPr/>
      </p:nvGrpSpPr>
      <p:grpSpPr>
        <a:xfrm>
          <a:off x="0" y="0"/>
          <a:ext cx="0" cy="0"/>
          <a:chOff x="0" y="0"/>
          <a:chExt cx="0" cy="0"/>
        </a:xfrm>
      </p:grpSpPr>
      <p:sp>
        <p:nvSpPr>
          <p:cNvPr id="33" name="Google Shape;33;p2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9"/>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75" name="Shape 175"/>
        <p:cNvGrpSpPr/>
        <p:nvPr/>
      </p:nvGrpSpPr>
      <p:grpSpPr>
        <a:xfrm>
          <a:off x="0" y="0"/>
          <a:ext cx="0" cy="0"/>
          <a:chOff x="0" y="0"/>
          <a:chExt cx="0" cy="0"/>
        </a:xfrm>
      </p:grpSpPr>
      <p:sp>
        <p:nvSpPr>
          <p:cNvPr id="176" name="Google Shape;176;p43"/>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77" name="Shape 177"/>
        <p:cNvGrpSpPr/>
        <p:nvPr/>
      </p:nvGrpSpPr>
      <p:grpSpPr>
        <a:xfrm>
          <a:off x="0" y="0"/>
          <a:ext cx="0" cy="0"/>
          <a:chOff x="0" y="0"/>
          <a:chExt cx="0" cy="0"/>
        </a:xfrm>
      </p:grpSpPr>
      <p:sp>
        <p:nvSpPr>
          <p:cNvPr id="178" name="Google Shape;178;p4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44"/>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0" name="Google Shape;180;p4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1" name="Google Shape;181;p44"/>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82" name="Shape 182"/>
        <p:cNvGrpSpPr/>
        <p:nvPr/>
      </p:nvGrpSpPr>
      <p:grpSpPr>
        <a:xfrm>
          <a:off x="0" y="0"/>
          <a:ext cx="0" cy="0"/>
          <a:chOff x="0" y="0"/>
          <a:chExt cx="0" cy="0"/>
        </a:xfrm>
      </p:grpSpPr>
      <p:sp>
        <p:nvSpPr>
          <p:cNvPr id="183" name="Google Shape;183;p4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4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5" name="Google Shape;185;p4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6" name="Google Shape;186;p45"/>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87" name="Shape 187"/>
        <p:cNvGrpSpPr/>
        <p:nvPr/>
      </p:nvGrpSpPr>
      <p:grpSpPr>
        <a:xfrm>
          <a:off x="0" y="0"/>
          <a:ext cx="0" cy="0"/>
          <a:chOff x="0" y="0"/>
          <a:chExt cx="0" cy="0"/>
        </a:xfrm>
      </p:grpSpPr>
      <p:sp>
        <p:nvSpPr>
          <p:cNvPr id="188" name="Google Shape;188;p4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9" name="Google Shape;189;p46"/>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0" name="Google Shape;190;p4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1" name="Google Shape;191;p46"/>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92" name="Shape 192"/>
        <p:cNvGrpSpPr/>
        <p:nvPr/>
      </p:nvGrpSpPr>
      <p:grpSpPr>
        <a:xfrm>
          <a:off x="0" y="0"/>
          <a:ext cx="0" cy="0"/>
          <a:chOff x="0" y="0"/>
          <a:chExt cx="0" cy="0"/>
        </a:xfrm>
      </p:grpSpPr>
      <p:sp>
        <p:nvSpPr>
          <p:cNvPr id="193" name="Google Shape;193;p4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4" name="Google Shape;194;p47"/>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5" name="Google Shape;195;p47"/>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96" name="Shape 196"/>
        <p:cNvGrpSpPr/>
        <p:nvPr/>
      </p:nvGrpSpPr>
      <p:grpSpPr>
        <a:xfrm>
          <a:off x="0" y="0"/>
          <a:ext cx="0" cy="0"/>
          <a:chOff x="0" y="0"/>
          <a:chExt cx="0" cy="0"/>
        </a:xfrm>
      </p:grpSpPr>
      <p:sp>
        <p:nvSpPr>
          <p:cNvPr id="197" name="Google Shape;197;p4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4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9" name="Google Shape;199;p4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0" name="Google Shape;200;p4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1" name="Google Shape;201;p48"/>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02" name="Shape 202"/>
        <p:cNvGrpSpPr/>
        <p:nvPr/>
      </p:nvGrpSpPr>
      <p:grpSpPr>
        <a:xfrm>
          <a:off x="0" y="0"/>
          <a:ext cx="0" cy="0"/>
          <a:chOff x="0" y="0"/>
          <a:chExt cx="0" cy="0"/>
        </a:xfrm>
      </p:grpSpPr>
      <p:sp>
        <p:nvSpPr>
          <p:cNvPr id="203" name="Google Shape;203;p4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4" name="Google Shape;204;p49"/>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5" name="Google Shape;205;p49"/>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6" name="Google Shape;206;p49"/>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7" name="Google Shape;207;p49"/>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8" name="Google Shape;208;p49"/>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9" name="Google Shape;209;p49"/>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4" name="Shape 22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25" name="Shape 225"/>
        <p:cNvGrpSpPr/>
        <p:nvPr/>
      </p:nvGrpSpPr>
      <p:grpSpPr>
        <a:xfrm>
          <a:off x="0" y="0"/>
          <a:ext cx="0" cy="0"/>
          <a:chOff x="0" y="0"/>
          <a:chExt cx="0" cy="0"/>
        </a:xfrm>
      </p:grpSpPr>
      <p:sp>
        <p:nvSpPr>
          <p:cNvPr id="226" name="Google Shape;226;p7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7" name="Google Shape;227;p72"/>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28" name="Shape 228"/>
        <p:cNvGrpSpPr/>
        <p:nvPr/>
      </p:nvGrpSpPr>
      <p:grpSpPr>
        <a:xfrm>
          <a:off x="0" y="0"/>
          <a:ext cx="0" cy="0"/>
          <a:chOff x="0" y="0"/>
          <a:chExt cx="0" cy="0"/>
        </a:xfrm>
      </p:grpSpPr>
      <p:sp>
        <p:nvSpPr>
          <p:cNvPr id="229" name="Google Shape;229;p7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0" name="Google Shape;230;p73"/>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5" name="Shape 35"/>
        <p:cNvGrpSpPr/>
        <p:nvPr/>
      </p:nvGrpSpPr>
      <p:grpSpPr>
        <a:xfrm>
          <a:off x="0" y="0"/>
          <a:ext cx="0" cy="0"/>
          <a:chOff x="0" y="0"/>
          <a:chExt cx="0" cy="0"/>
        </a:xfrm>
      </p:grpSpPr>
      <p:sp>
        <p:nvSpPr>
          <p:cNvPr id="36" name="Google Shape;36;p3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8" name="Google Shape;38;p30"/>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31" name="Shape 231"/>
        <p:cNvGrpSpPr/>
        <p:nvPr/>
      </p:nvGrpSpPr>
      <p:grpSpPr>
        <a:xfrm>
          <a:off x="0" y="0"/>
          <a:ext cx="0" cy="0"/>
          <a:chOff x="0" y="0"/>
          <a:chExt cx="0" cy="0"/>
        </a:xfrm>
      </p:grpSpPr>
      <p:sp>
        <p:nvSpPr>
          <p:cNvPr id="232" name="Google Shape;232;p7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7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34" name="Google Shape;234;p7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 name="Shape 235"/>
        <p:cNvGrpSpPr/>
        <p:nvPr/>
      </p:nvGrpSpPr>
      <p:grpSpPr>
        <a:xfrm>
          <a:off x="0" y="0"/>
          <a:ext cx="0" cy="0"/>
          <a:chOff x="0" y="0"/>
          <a:chExt cx="0" cy="0"/>
        </a:xfrm>
      </p:grpSpPr>
      <p:sp>
        <p:nvSpPr>
          <p:cNvPr id="236" name="Google Shape;236;p7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37" name="Shape 237"/>
        <p:cNvGrpSpPr/>
        <p:nvPr/>
      </p:nvGrpSpPr>
      <p:grpSpPr>
        <a:xfrm>
          <a:off x="0" y="0"/>
          <a:ext cx="0" cy="0"/>
          <a:chOff x="0" y="0"/>
          <a:chExt cx="0" cy="0"/>
        </a:xfrm>
      </p:grpSpPr>
      <p:sp>
        <p:nvSpPr>
          <p:cNvPr id="238" name="Google Shape;238;p76"/>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9" name="Shape 239"/>
        <p:cNvGrpSpPr/>
        <p:nvPr/>
      </p:nvGrpSpPr>
      <p:grpSpPr>
        <a:xfrm>
          <a:off x="0" y="0"/>
          <a:ext cx="0" cy="0"/>
          <a:chOff x="0" y="0"/>
          <a:chExt cx="0" cy="0"/>
        </a:xfrm>
      </p:grpSpPr>
      <p:sp>
        <p:nvSpPr>
          <p:cNvPr id="240" name="Google Shape;240;p7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1" name="Google Shape;241;p7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2" name="Google Shape;242;p77"/>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3" name="Google Shape;243;p7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44" name="Shape 244"/>
        <p:cNvGrpSpPr/>
        <p:nvPr/>
      </p:nvGrpSpPr>
      <p:grpSpPr>
        <a:xfrm>
          <a:off x="0" y="0"/>
          <a:ext cx="0" cy="0"/>
          <a:chOff x="0" y="0"/>
          <a:chExt cx="0" cy="0"/>
        </a:xfrm>
      </p:grpSpPr>
      <p:sp>
        <p:nvSpPr>
          <p:cNvPr id="245" name="Google Shape;245;p7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6" name="Google Shape;246;p7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7" name="Google Shape;247;p7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8" name="Google Shape;248;p78"/>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49" name="Shape 249"/>
        <p:cNvGrpSpPr/>
        <p:nvPr/>
      </p:nvGrpSpPr>
      <p:grpSpPr>
        <a:xfrm>
          <a:off x="0" y="0"/>
          <a:ext cx="0" cy="0"/>
          <a:chOff x="0" y="0"/>
          <a:chExt cx="0" cy="0"/>
        </a:xfrm>
      </p:grpSpPr>
      <p:sp>
        <p:nvSpPr>
          <p:cNvPr id="250" name="Google Shape;250;p7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1" name="Google Shape;251;p7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2" name="Google Shape;252;p7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3" name="Google Shape;253;p79"/>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54" name="Shape 254"/>
        <p:cNvGrpSpPr/>
        <p:nvPr/>
      </p:nvGrpSpPr>
      <p:grpSpPr>
        <a:xfrm>
          <a:off x="0" y="0"/>
          <a:ext cx="0" cy="0"/>
          <a:chOff x="0" y="0"/>
          <a:chExt cx="0" cy="0"/>
        </a:xfrm>
      </p:grpSpPr>
      <p:sp>
        <p:nvSpPr>
          <p:cNvPr id="255" name="Google Shape;255;p8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6" name="Google Shape;256;p80"/>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7" name="Google Shape;257;p80"/>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58" name="Shape 258"/>
        <p:cNvGrpSpPr/>
        <p:nvPr/>
      </p:nvGrpSpPr>
      <p:grpSpPr>
        <a:xfrm>
          <a:off x="0" y="0"/>
          <a:ext cx="0" cy="0"/>
          <a:chOff x="0" y="0"/>
          <a:chExt cx="0" cy="0"/>
        </a:xfrm>
      </p:grpSpPr>
      <p:sp>
        <p:nvSpPr>
          <p:cNvPr id="259" name="Google Shape;259;p8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0" name="Google Shape;260;p8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1" name="Google Shape;261;p8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2" name="Google Shape;262;p8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3" name="Google Shape;263;p81"/>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64" name="Shape 264"/>
        <p:cNvGrpSpPr/>
        <p:nvPr/>
      </p:nvGrpSpPr>
      <p:grpSpPr>
        <a:xfrm>
          <a:off x="0" y="0"/>
          <a:ext cx="0" cy="0"/>
          <a:chOff x="0" y="0"/>
          <a:chExt cx="0" cy="0"/>
        </a:xfrm>
      </p:grpSpPr>
      <p:sp>
        <p:nvSpPr>
          <p:cNvPr id="265" name="Google Shape;265;p8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6" name="Google Shape;266;p82"/>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7" name="Google Shape;267;p82"/>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8" name="Google Shape;268;p82"/>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9" name="Google Shape;269;p82"/>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0" name="Google Shape;270;p82"/>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1" name="Google Shape;271;p82"/>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5" name="Shape 28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3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6" name="Shape 286"/>
        <p:cNvGrpSpPr/>
        <p:nvPr/>
      </p:nvGrpSpPr>
      <p:grpSpPr>
        <a:xfrm>
          <a:off x="0" y="0"/>
          <a:ext cx="0" cy="0"/>
          <a:chOff x="0" y="0"/>
          <a:chExt cx="0" cy="0"/>
        </a:xfrm>
      </p:grpSpPr>
      <p:sp>
        <p:nvSpPr>
          <p:cNvPr id="287" name="Google Shape;287;p8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8" name="Google Shape;288;p83"/>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89" name="Shape 289"/>
        <p:cNvGrpSpPr/>
        <p:nvPr/>
      </p:nvGrpSpPr>
      <p:grpSpPr>
        <a:xfrm>
          <a:off x="0" y="0"/>
          <a:ext cx="0" cy="0"/>
          <a:chOff x="0" y="0"/>
          <a:chExt cx="0" cy="0"/>
        </a:xfrm>
      </p:grpSpPr>
      <p:sp>
        <p:nvSpPr>
          <p:cNvPr id="290" name="Google Shape;290;p8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1" name="Google Shape;291;p8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92" name="Shape 292"/>
        <p:cNvGrpSpPr/>
        <p:nvPr/>
      </p:nvGrpSpPr>
      <p:grpSpPr>
        <a:xfrm>
          <a:off x="0" y="0"/>
          <a:ext cx="0" cy="0"/>
          <a:chOff x="0" y="0"/>
          <a:chExt cx="0" cy="0"/>
        </a:xfrm>
      </p:grpSpPr>
      <p:sp>
        <p:nvSpPr>
          <p:cNvPr id="293" name="Google Shape;293;p8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4" name="Google Shape;294;p8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95" name="Google Shape;295;p8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6" name="Shape 296"/>
        <p:cNvGrpSpPr/>
        <p:nvPr/>
      </p:nvGrpSpPr>
      <p:grpSpPr>
        <a:xfrm>
          <a:off x="0" y="0"/>
          <a:ext cx="0" cy="0"/>
          <a:chOff x="0" y="0"/>
          <a:chExt cx="0" cy="0"/>
        </a:xfrm>
      </p:grpSpPr>
      <p:sp>
        <p:nvSpPr>
          <p:cNvPr id="297" name="Google Shape;297;p8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98" name="Shape 298"/>
        <p:cNvGrpSpPr/>
        <p:nvPr/>
      </p:nvGrpSpPr>
      <p:grpSpPr>
        <a:xfrm>
          <a:off x="0" y="0"/>
          <a:ext cx="0" cy="0"/>
          <a:chOff x="0" y="0"/>
          <a:chExt cx="0" cy="0"/>
        </a:xfrm>
      </p:grpSpPr>
      <p:sp>
        <p:nvSpPr>
          <p:cNvPr id="299" name="Google Shape;299;p87"/>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0" name="Shape 300"/>
        <p:cNvGrpSpPr/>
        <p:nvPr/>
      </p:nvGrpSpPr>
      <p:grpSpPr>
        <a:xfrm>
          <a:off x="0" y="0"/>
          <a:ext cx="0" cy="0"/>
          <a:chOff x="0" y="0"/>
          <a:chExt cx="0" cy="0"/>
        </a:xfrm>
      </p:grpSpPr>
      <p:sp>
        <p:nvSpPr>
          <p:cNvPr id="301" name="Google Shape;301;p8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2" name="Google Shape;302;p8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3" name="Google Shape;303;p8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4" name="Google Shape;304;p8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5" name="Shape 305"/>
        <p:cNvGrpSpPr/>
        <p:nvPr/>
      </p:nvGrpSpPr>
      <p:grpSpPr>
        <a:xfrm>
          <a:off x="0" y="0"/>
          <a:ext cx="0" cy="0"/>
          <a:chOff x="0" y="0"/>
          <a:chExt cx="0" cy="0"/>
        </a:xfrm>
      </p:grpSpPr>
      <p:sp>
        <p:nvSpPr>
          <p:cNvPr id="306" name="Google Shape;306;p8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7" name="Google Shape;307;p89"/>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8" name="Google Shape;308;p8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9" name="Google Shape;309;p89"/>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10" name="Shape 310"/>
        <p:cNvGrpSpPr/>
        <p:nvPr/>
      </p:nvGrpSpPr>
      <p:grpSpPr>
        <a:xfrm>
          <a:off x="0" y="0"/>
          <a:ext cx="0" cy="0"/>
          <a:chOff x="0" y="0"/>
          <a:chExt cx="0" cy="0"/>
        </a:xfrm>
      </p:grpSpPr>
      <p:sp>
        <p:nvSpPr>
          <p:cNvPr id="311" name="Google Shape;311;p9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2" name="Google Shape;312;p90"/>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3" name="Google Shape;313;p9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4" name="Google Shape;314;p90"/>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15" name="Shape 315"/>
        <p:cNvGrpSpPr/>
        <p:nvPr/>
      </p:nvGrpSpPr>
      <p:grpSpPr>
        <a:xfrm>
          <a:off x="0" y="0"/>
          <a:ext cx="0" cy="0"/>
          <a:chOff x="0" y="0"/>
          <a:chExt cx="0" cy="0"/>
        </a:xfrm>
      </p:grpSpPr>
      <p:sp>
        <p:nvSpPr>
          <p:cNvPr id="316" name="Google Shape;316;p9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7" name="Google Shape;317;p91"/>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8" name="Google Shape;318;p91"/>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19" name="Shape 319"/>
        <p:cNvGrpSpPr/>
        <p:nvPr/>
      </p:nvGrpSpPr>
      <p:grpSpPr>
        <a:xfrm>
          <a:off x="0" y="0"/>
          <a:ext cx="0" cy="0"/>
          <a:chOff x="0" y="0"/>
          <a:chExt cx="0" cy="0"/>
        </a:xfrm>
      </p:grpSpPr>
      <p:sp>
        <p:nvSpPr>
          <p:cNvPr id="320" name="Google Shape;320;p9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1" name="Google Shape;321;p92"/>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2" name="Google Shape;322;p9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3" name="Google Shape;323;p92"/>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4" name="Google Shape;324;p92"/>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1" name="Shape 41"/>
        <p:cNvGrpSpPr/>
        <p:nvPr/>
      </p:nvGrpSpPr>
      <p:grpSpPr>
        <a:xfrm>
          <a:off x="0" y="0"/>
          <a:ext cx="0" cy="0"/>
          <a:chOff x="0" y="0"/>
          <a:chExt cx="0" cy="0"/>
        </a:xfrm>
      </p:grpSpPr>
      <p:sp>
        <p:nvSpPr>
          <p:cNvPr id="42" name="Google Shape;42;p32"/>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25" name="Shape 325"/>
        <p:cNvGrpSpPr/>
        <p:nvPr/>
      </p:nvGrpSpPr>
      <p:grpSpPr>
        <a:xfrm>
          <a:off x="0" y="0"/>
          <a:ext cx="0" cy="0"/>
          <a:chOff x="0" y="0"/>
          <a:chExt cx="0" cy="0"/>
        </a:xfrm>
      </p:grpSpPr>
      <p:sp>
        <p:nvSpPr>
          <p:cNvPr id="326" name="Google Shape;326;p9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7" name="Google Shape;327;p93"/>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8" name="Google Shape;328;p93"/>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9" name="Google Shape;329;p93"/>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0" name="Google Shape;330;p93"/>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1" name="Google Shape;331;p93"/>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2" name="Google Shape;332;p93"/>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80" name="Shape 380"/>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81" name="Shape 381"/>
        <p:cNvGrpSpPr/>
        <p:nvPr/>
      </p:nvGrpSpPr>
      <p:grpSpPr>
        <a:xfrm>
          <a:off x="0" y="0"/>
          <a:ext cx="0" cy="0"/>
          <a:chOff x="0" y="0"/>
          <a:chExt cx="0" cy="0"/>
        </a:xfrm>
      </p:grpSpPr>
      <p:sp>
        <p:nvSpPr>
          <p:cNvPr id="382" name="Google Shape;382;p9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3" name="Google Shape;383;p94"/>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84" name="Shape 384"/>
        <p:cNvGrpSpPr/>
        <p:nvPr/>
      </p:nvGrpSpPr>
      <p:grpSpPr>
        <a:xfrm>
          <a:off x="0" y="0"/>
          <a:ext cx="0" cy="0"/>
          <a:chOff x="0" y="0"/>
          <a:chExt cx="0" cy="0"/>
        </a:xfrm>
      </p:grpSpPr>
      <p:sp>
        <p:nvSpPr>
          <p:cNvPr id="385" name="Google Shape;385;p9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6" name="Google Shape;386;p95"/>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87" name="Shape 387"/>
        <p:cNvGrpSpPr/>
        <p:nvPr/>
      </p:nvGrpSpPr>
      <p:grpSpPr>
        <a:xfrm>
          <a:off x="0" y="0"/>
          <a:ext cx="0" cy="0"/>
          <a:chOff x="0" y="0"/>
          <a:chExt cx="0" cy="0"/>
        </a:xfrm>
      </p:grpSpPr>
      <p:sp>
        <p:nvSpPr>
          <p:cNvPr id="388" name="Google Shape;388;p9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9" name="Google Shape;389;p9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0" name="Google Shape;390;p96"/>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1" name="Shape 391"/>
        <p:cNvGrpSpPr/>
        <p:nvPr/>
      </p:nvGrpSpPr>
      <p:grpSpPr>
        <a:xfrm>
          <a:off x="0" y="0"/>
          <a:ext cx="0" cy="0"/>
          <a:chOff x="0" y="0"/>
          <a:chExt cx="0" cy="0"/>
        </a:xfrm>
      </p:grpSpPr>
      <p:sp>
        <p:nvSpPr>
          <p:cNvPr id="392" name="Google Shape;392;p9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393" name="Shape 393"/>
        <p:cNvGrpSpPr/>
        <p:nvPr/>
      </p:nvGrpSpPr>
      <p:grpSpPr>
        <a:xfrm>
          <a:off x="0" y="0"/>
          <a:ext cx="0" cy="0"/>
          <a:chOff x="0" y="0"/>
          <a:chExt cx="0" cy="0"/>
        </a:xfrm>
      </p:grpSpPr>
      <p:sp>
        <p:nvSpPr>
          <p:cNvPr id="394" name="Google Shape;394;p98"/>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95" name="Shape 395"/>
        <p:cNvGrpSpPr/>
        <p:nvPr/>
      </p:nvGrpSpPr>
      <p:grpSpPr>
        <a:xfrm>
          <a:off x="0" y="0"/>
          <a:ext cx="0" cy="0"/>
          <a:chOff x="0" y="0"/>
          <a:chExt cx="0" cy="0"/>
        </a:xfrm>
      </p:grpSpPr>
      <p:sp>
        <p:nvSpPr>
          <p:cNvPr id="396" name="Google Shape;396;p9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 name="Google Shape;397;p9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8" name="Google Shape;398;p99"/>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9" name="Google Shape;399;p9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00" name="Shape 400"/>
        <p:cNvGrpSpPr/>
        <p:nvPr/>
      </p:nvGrpSpPr>
      <p:grpSpPr>
        <a:xfrm>
          <a:off x="0" y="0"/>
          <a:ext cx="0" cy="0"/>
          <a:chOff x="0" y="0"/>
          <a:chExt cx="0" cy="0"/>
        </a:xfrm>
      </p:grpSpPr>
      <p:sp>
        <p:nvSpPr>
          <p:cNvPr id="401" name="Google Shape;401;p10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2" name="Google Shape;402;p10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3" name="Google Shape;403;p10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4" name="Google Shape;404;p100"/>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5" name="Shape 405"/>
        <p:cNvGrpSpPr/>
        <p:nvPr/>
      </p:nvGrpSpPr>
      <p:grpSpPr>
        <a:xfrm>
          <a:off x="0" y="0"/>
          <a:ext cx="0" cy="0"/>
          <a:chOff x="0" y="0"/>
          <a:chExt cx="0" cy="0"/>
        </a:xfrm>
      </p:grpSpPr>
      <p:sp>
        <p:nvSpPr>
          <p:cNvPr id="406" name="Google Shape;406;p10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7" name="Google Shape;407;p10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8" name="Google Shape;408;p10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9" name="Google Shape;409;p101"/>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3" name="Shape 43"/>
        <p:cNvGrpSpPr/>
        <p:nvPr/>
      </p:nvGrpSpPr>
      <p:grpSpPr>
        <a:xfrm>
          <a:off x="0" y="0"/>
          <a:ext cx="0" cy="0"/>
          <a:chOff x="0" y="0"/>
          <a:chExt cx="0" cy="0"/>
        </a:xfrm>
      </p:grpSpPr>
      <p:sp>
        <p:nvSpPr>
          <p:cNvPr id="44" name="Google Shape;44;p3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 name="Google Shape;46;p33"/>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 name="Google Shape;47;p3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10" name="Shape 410"/>
        <p:cNvGrpSpPr/>
        <p:nvPr/>
      </p:nvGrpSpPr>
      <p:grpSpPr>
        <a:xfrm>
          <a:off x="0" y="0"/>
          <a:ext cx="0" cy="0"/>
          <a:chOff x="0" y="0"/>
          <a:chExt cx="0" cy="0"/>
        </a:xfrm>
      </p:grpSpPr>
      <p:sp>
        <p:nvSpPr>
          <p:cNvPr id="411" name="Google Shape;411;p10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2" name="Google Shape;412;p102"/>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3" name="Google Shape;413;p102"/>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14" name="Shape 414"/>
        <p:cNvGrpSpPr/>
        <p:nvPr/>
      </p:nvGrpSpPr>
      <p:grpSpPr>
        <a:xfrm>
          <a:off x="0" y="0"/>
          <a:ext cx="0" cy="0"/>
          <a:chOff x="0" y="0"/>
          <a:chExt cx="0" cy="0"/>
        </a:xfrm>
      </p:grpSpPr>
      <p:sp>
        <p:nvSpPr>
          <p:cNvPr id="415" name="Google Shape;415;p10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6" name="Google Shape;416;p10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7" name="Google Shape;417;p10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8" name="Google Shape;418;p10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9" name="Google Shape;419;p103"/>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20" name="Shape 420"/>
        <p:cNvGrpSpPr/>
        <p:nvPr/>
      </p:nvGrpSpPr>
      <p:grpSpPr>
        <a:xfrm>
          <a:off x="0" y="0"/>
          <a:ext cx="0" cy="0"/>
          <a:chOff x="0" y="0"/>
          <a:chExt cx="0" cy="0"/>
        </a:xfrm>
      </p:grpSpPr>
      <p:sp>
        <p:nvSpPr>
          <p:cNvPr id="421" name="Google Shape;421;p10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2" name="Google Shape;422;p104"/>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3" name="Google Shape;423;p104"/>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4" name="Google Shape;424;p104"/>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5" name="Google Shape;425;p104"/>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6" name="Google Shape;426;p104"/>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7" name="Google Shape;427;p104"/>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38" name="Shape 438"/>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439" name="Shape 439"/>
        <p:cNvGrpSpPr/>
        <p:nvPr/>
      </p:nvGrpSpPr>
      <p:grpSpPr>
        <a:xfrm>
          <a:off x="0" y="0"/>
          <a:ext cx="0" cy="0"/>
          <a:chOff x="0" y="0"/>
          <a:chExt cx="0" cy="0"/>
        </a:xfrm>
      </p:grpSpPr>
      <p:sp>
        <p:nvSpPr>
          <p:cNvPr id="440" name="Google Shape;440;p11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1" name="Google Shape;441;p116"/>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442" name="Shape 442"/>
        <p:cNvGrpSpPr/>
        <p:nvPr/>
      </p:nvGrpSpPr>
      <p:grpSpPr>
        <a:xfrm>
          <a:off x="0" y="0"/>
          <a:ext cx="0" cy="0"/>
          <a:chOff x="0" y="0"/>
          <a:chExt cx="0" cy="0"/>
        </a:xfrm>
      </p:grpSpPr>
      <p:sp>
        <p:nvSpPr>
          <p:cNvPr id="443" name="Google Shape;443;p11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4" name="Google Shape;444;p117"/>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45" name="Shape 445"/>
        <p:cNvGrpSpPr/>
        <p:nvPr/>
      </p:nvGrpSpPr>
      <p:grpSpPr>
        <a:xfrm>
          <a:off x="0" y="0"/>
          <a:ext cx="0" cy="0"/>
          <a:chOff x="0" y="0"/>
          <a:chExt cx="0" cy="0"/>
        </a:xfrm>
      </p:grpSpPr>
      <p:sp>
        <p:nvSpPr>
          <p:cNvPr id="446" name="Google Shape;446;p11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7" name="Google Shape;447;p11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48" name="Google Shape;448;p11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9" name="Shape 449"/>
        <p:cNvGrpSpPr/>
        <p:nvPr/>
      </p:nvGrpSpPr>
      <p:grpSpPr>
        <a:xfrm>
          <a:off x="0" y="0"/>
          <a:ext cx="0" cy="0"/>
          <a:chOff x="0" y="0"/>
          <a:chExt cx="0" cy="0"/>
        </a:xfrm>
      </p:grpSpPr>
      <p:sp>
        <p:nvSpPr>
          <p:cNvPr id="450" name="Google Shape;450;p11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51" name="Shape 451"/>
        <p:cNvGrpSpPr/>
        <p:nvPr/>
      </p:nvGrpSpPr>
      <p:grpSpPr>
        <a:xfrm>
          <a:off x="0" y="0"/>
          <a:ext cx="0" cy="0"/>
          <a:chOff x="0" y="0"/>
          <a:chExt cx="0" cy="0"/>
        </a:xfrm>
      </p:grpSpPr>
      <p:sp>
        <p:nvSpPr>
          <p:cNvPr id="452" name="Google Shape;452;p120"/>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53" name="Shape 453"/>
        <p:cNvGrpSpPr/>
        <p:nvPr/>
      </p:nvGrpSpPr>
      <p:grpSpPr>
        <a:xfrm>
          <a:off x="0" y="0"/>
          <a:ext cx="0" cy="0"/>
          <a:chOff x="0" y="0"/>
          <a:chExt cx="0" cy="0"/>
        </a:xfrm>
      </p:grpSpPr>
      <p:sp>
        <p:nvSpPr>
          <p:cNvPr id="454" name="Google Shape;454;p12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5" name="Google Shape;455;p12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6" name="Google Shape;456;p12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7" name="Google Shape;457;p12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8" name="Shape 48"/>
        <p:cNvGrpSpPr/>
        <p:nvPr/>
      </p:nvGrpSpPr>
      <p:grpSpPr>
        <a:xfrm>
          <a:off x="0" y="0"/>
          <a:ext cx="0" cy="0"/>
          <a:chOff x="0" y="0"/>
          <a:chExt cx="0" cy="0"/>
        </a:xfrm>
      </p:grpSpPr>
      <p:sp>
        <p:nvSpPr>
          <p:cNvPr id="49" name="Google Shape;49;p3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1" name="Google Shape;51;p34"/>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2" name="Google Shape;52;p34"/>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58" name="Shape 458"/>
        <p:cNvGrpSpPr/>
        <p:nvPr/>
      </p:nvGrpSpPr>
      <p:grpSpPr>
        <a:xfrm>
          <a:off x="0" y="0"/>
          <a:ext cx="0" cy="0"/>
          <a:chOff x="0" y="0"/>
          <a:chExt cx="0" cy="0"/>
        </a:xfrm>
      </p:grpSpPr>
      <p:sp>
        <p:nvSpPr>
          <p:cNvPr id="459" name="Google Shape;459;p1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0" name="Google Shape;460;p12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1" name="Google Shape;461;p12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2" name="Google Shape;462;p122"/>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63" name="Shape 463"/>
        <p:cNvGrpSpPr/>
        <p:nvPr/>
      </p:nvGrpSpPr>
      <p:grpSpPr>
        <a:xfrm>
          <a:off x="0" y="0"/>
          <a:ext cx="0" cy="0"/>
          <a:chOff x="0" y="0"/>
          <a:chExt cx="0" cy="0"/>
        </a:xfrm>
      </p:grpSpPr>
      <p:sp>
        <p:nvSpPr>
          <p:cNvPr id="464" name="Google Shape;464;p12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5" name="Google Shape;465;p12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6" name="Google Shape;466;p12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7" name="Google Shape;467;p123"/>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68" name="Shape 468"/>
        <p:cNvGrpSpPr/>
        <p:nvPr/>
      </p:nvGrpSpPr>
      <p:grpSpPr>
        <a:xfrm>
          <a:off x="0" y="0"/>
          <a:ext cx="0" cy="0"/>
          <a:chOff x="0" y="0"/>
          <a:chExt cx="0" cy="0"/>
        </a:xfrm>
      </p:grpSpPr>
      <p:sp>
        <p:nvSpPr>
          <p:cNvPr id="469" name="Google Shape;469;p12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0" name="Google Shape;470;p124"/>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1" name="Google Shape;471;p124"/>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72" name="Shape 472"/>
        <p:cNvGrpSpPr/>
        <p:nvPr/>
      </p:nvGrpSpPr>
      <p:grpSpPr>
        <a:xfrm>
          <a:off x="0" y="0"/>
          <a:ext cx="0" cy="0"/>
          <a:chOff x="0" y="0"/>
          <a:chExt cx="0" cy="0"/>
        </a:xfrm>
      </p:grpSpPr>
      <p:sp>
        <p:nvSpPr>
          <p:cNvPr id="473" name="Google Shape;473;p12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4" name="Google Shape;474;p12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5" name="Google Shape;475;p12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6" name="Google Shape;476;p12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7" name="Google Shape;477;p125"/>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78" name="Shape 478"/>
        <p:cNvGrpSpPr/>
        <p:nvPr/>
      </p:nvGrpSpPr>
      <p:grpSpPr>
        <a:xfrm>
          <a:off x="0" y="0"/>
          <a:ext cx="0" cy="0"/>
          <a:chOff x="0" y="0"/>
          <a:chExt cx="0" cy="0"/>
        </a:xfrm>
      </p:grpSpPr>
      <p:sp>
        <p:nvSpPr>
          <p:cNvPr id="479" name="Google Shape;479;p1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0" name="Google Shape;480;p126"/>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1" name="Google Shape;481;p126"/>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2" name="Google Shape;482;p126"/>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3" name="Google Shape;483;p126"/>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4" name="Google Shape;484;p126"/>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5" name="Google Shape;485;p126"/>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53" name="Shape 53"/>
        <p:cNvGrpSpPr/>
        <p:nvPr/>
      </p:nvGrpSpPr>
      <p:grpSpPr>
        <a:xfrm>
          <a:off x="0" y="0"/>
          <a:ext cx="0" cy="0"/>
          <a:chOff x="0" y="0"/>
          <a:chExt cx="0" cy="0"/>
        </a:xfrm>
      </p:grpSpPr>
      <p:sp>
        <p:nvSpPr>
          <p:cNvPr id="54" name="Google Shape;54;p3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6" name="Google Shape;56;p3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7" name="Google Shape;57;p35"/>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7.xml"/><Relationship Id="rId10" Type="http://schemas.openxmlformats.org/officeDocument/2006/relationships/slideLayout" Target="../slideLayouts/slideLayout16.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1" Type="http://schemas.openxmlformats.org/officeDocument/2006/relationships/image" Target="../media/image9.jpg"/><Relationship Id="rId2" Type="http://schemas.openxmlformats.org/officeDocument/2006/relationships/image" Target="../media/image2.jpg"/><Relationship Id="rId3" Type="http://schemas.openxmlformats.org/officeDocument/2006/relationships/image" Target="../media/image3.jpg"/><Relationship Id="rId4" Type="http://schemas.openxmlformats.org/officeDocument/2006/relationships/image" Target="../media/image8.jpg"/><Relationship Id="rId9" Type="http://schemas.openxmlformats.org/officeDocument/2006/relationships/slideLayout" Target="../slideLayouts/slideLayout15.xml"/><Relationship Id="rId15" Type="http://schemas.openxmlformats.org/officeDocument/2006/relationships/slideLayout" Target="../slideLayouts/slideLayout21.xml"/><Relationship Id="rId14" Type="http://schemas.openxmlformats.org/officeDocument/2006/relationships/slideLayout" Target="../slideLayouts/slideLayout20.xml"/><Relationship Id="rId17" Type="http://schemas.openxmlformats.org/officeDocument/2006/relationships/slideLayout" Target="../slideLayouts/slideLayout23.xml"/><Relationship Id="rId16" Type="http://schemas.openxmlformats.org/officeDocument/2006/relationships/slideLayout" Target="../slideLayouts/slideLayout22.xml"/><Relationship Id="rId5" Type="http://schemas.openxmlformats.org/officeDocument/2006/relationships/image" Target="../media/image1.jpg"/><Relationship Id="rId19" Type="http://schemas.openxmlformats.org/officeDocument/2006/relationships/theme" Target="../theme/theme7.xml"/><Relationship Id="rId6" Type="http://schemas.openxmlformats.org/officeDocument/2006/relationships/image" Target="../media/image13.jpg"/><Relationship Id="rId18" Type="http://schemas.openxmlformats.org/officeDocument/2006/relationships/slideLayout" Target="../slideLayouts/slideLayout24.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29.xml"/><Relationship Id="rId22" Type="http://schemas.openxmlformats.org/officeDocument/2006/relationships/slideLayout" Target="../slideLayouts/slideLayout31.xml"/><Relationship Id="rId21" Type="http://schemas.openxmlformats.org/officeDocument/2006/relationships/slideLayout" Target="../slideLayouts/slideLayout30.xml"/><Relationship Id="rId24" Type="http://schemas.openxmlformats.org/officeDocument/2006/relationships/slideLayout" Target="../slideLayouts/slideLayout33.xml"/><Relationship Id="rId23" Type="http://schemas.openxmlformats.org/officeDocument/2006/relationships/slideLayout" Target="../slideLayouts/slideLayout32.xml"/><Relationship Id="rId1" Type="http://schemas.openxmlformats.org/officeDocument/2006/relationships/image" Target="../media/image17.jpg"/><Relationship Id="rId2" Type="http://schemas.openxmlformats.org/officeDocument/2006/relationships/image" Target="../media/image15.jpg"/><Relationship Id="rId3" Type="http://schemas.openxmlformats.org/officeDocument/2006/relationships/image" Target="../media/image6.jpg"/><Relationship Id="rId4" Type="http://schemas.openxmlformats.org/officeDocument/2006/relationships/image" Target="../media/image10.jpg"/><Relationship Id="rId9" Type="http://schemas.openxmlformats.org/officeDocument/2006/relationships/image" Target="../media/image18.jpg"/><Relationship Id="rId26" Type="http://schemas.openxmlformats.org/officeDocument/2006/relationships/slideLayout" Target="../slideLayouts/slideLayout35.xml"/><Relationship Id="rId25" Type="http://schemas.openxmlformats.org/officeDocument/2006/relationships/slideLayout" Target="../slideLayouts/slideLayout34.xml"/><Relationship Id="rId28" Type="http://schemas.openxmlformats.org/officeDocument/2006/relationships/theme" Target="../theme/theme5.xml"/><Relationship Id="rId27" Type="http://schemas.openxmlformats.org/officeDocument/2006/relationships/slideLayout" Target="../slideLayouts/slideLayout36.xml"/><Relationship Id="rId5" Type="http://schemas.openxmlformats.org/officeDocument/2006/relationships/image" Target="../media/image19.jpg"/><Relationship Id="rId6" Type="http://schemas.openxmlformats.org/officeDocument/2006/relationships/image" Target="../media/image5.jpg"/><Relationship Id="rId7" Type="http://schemas.openxmlformats.org/officeDocument/2006/relationships/image" Target="../media/image11.jpg"/><Relationship Id="rId8" Type="http://schemas.openxmlformats.org/officeDocument/2006/relationships/image" Target="../media/image4.jpg"/><Relationship Id="rId11" Type="http://schemas.openxmlformats.org/officeDocument/2006/relationships/image" Target="../media/image24.jpg"/><Relationship Id="rId10" Type="http://schemas.openxmlformats.org/officeDocument/2006/relationships/image" Target="../media/image7.jpg"/><Relationship Id="rId13" Type="http://schemas.openxmlformats.org/officeDocument/2006/relationships/image" Target="../media/image22.png"/><Relationship Id="rId12" Type="http://schemas.openxmlformats.org/officeDocument/2006/relationships/image" Target="../media/image12.jpg"/><Relationship Id="rId15" Type="http://schemas.openxmlformats.org/officeDocument/2006/relationships/hyperlink" Target="https://icons8.com/" TargetMode="External"/><Relationship Id="rId14" Type="http://schemas.openxmlformats.org/officeDocument/2006/relationships/hyperlink" Target="https://icons8.com/illustrations/author/5ec7b0e101d0360016f3d1b3" TargetMode="External"/><Relationship Id="rId17" Type="http://schemas.openxmlformats.org/officeDocument/2006/relationships/slideLayout" Target="../slideLayouts/slideLayout26.xml"/><Relationship Id="rId16" Type="http://schemas.openxmlformats.org/officeDocument/2006/relationships/slideLayout" Target="../slideLayouts/slideLayout25.xml"/><Relationship Id="rId19" Type="http://schemas.openxmlformats.org/officeDocument/2006/relationships/slideLayout" Target="../slideLayouts/slideLayout28.xml"/><Relationship Id="rId18"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slideLayout" Target="../slideLayouts/slideLayout45.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3" Type="http://schemas.openxmlformats.org/officeDocument/2006/relationships/theme" Target="../theme/theme8.xml"/><Relationship Id="rId12"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theme" Target="../theme/theme6.xml"/><Relationship Id="rId12"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25.jpg"/><Relationship Id="rId2" Type="http://schemas.openxmlformats.org/officeDocument/2006/relationships/image" Target="../media/image14.jpg"/><Relationship Id="rId3" Type="http://schemas.openxmlformats.org/officeDocument/2006/relationships/image" Target="../media/image28.jpg"/><Relationship Id="rId4" Type="http://schemas.openxmlformats.org/officeDocument/2006/relationships/image" Target="../media/image16.jpg"/><Relationship Id="rId9" Type="http://schemas.openxmlformats.org/officeDocument/2006/relationships/slideLayout" Target="../slideLayouts/slideLayout63.xml"/><Relationship Id="rId5" Type="http://schemas.openxmlformats.org/officeDocument/2006/relationships/image" Target="../media/image31.jpg"/><Relationship Id="rId6" Type="http://schemas.openxmlformats.org/officeDocument/2006/relationships/image" Target="../media/image23.jpg"/><Relationship Id="rId7" Type="http://schemas.openxmlformats.org/officeDocument/2006/relationships/slideLayout" Target="../slideLayouts/slideLayout61.xml"/><Relationship Id="rId8" Type="http://schemas.openxmlformats.org/officeDocument/2006/relationships/slideLayout" Target="../slideLayouts/slideLayout62.xml"/><Relationship Id="rId11" Type="http://schemas.openxmlformats.org/officeDocument/2006/relationships/slideLayout" Target="../slideLayouts/slideLayout65.xml"/><Relationship Id="rId10" Type="http://schemas.openxmlformats.org/officeDocument/2006/relationships/slideLayout" Target="../slideLayouts/slideLayout64.xml"/><Relationship Id="rId13" Type="http://schemas.openxmlformats.org/officeDocument/2006/relationships/slideLayout" Target="../slideLayouts/slideLayout67.xml"/><Relationship Id="rId12" Type="http://schemas.openxmlformats.org/officeDocument/2006/relationships/slideLayout" Target="../slideLayouts/slideLayout66.xml"/><Relationship Id="rId15" Type="http://schemas.openxmlformats.org/officeDocument/2006/relationships/slideLayout" Target="../slideLayouts/slideLayout69.xml"/><Relationship Id="rId14" Type="http://schemas.openxmlformats.org/officeDocument/2006/relationships/slideLayout" Target="../slideLayouts/slideLayout68.xml"/><Relationship Id="rId17" Type="http://schemas.openxmlformats.org/officeDocument/2006/relationships/slideLayout" Target="../slideLayouts/slideLayout71.xml"/><Relationship Id="rId16" Type="http://schemas.openxmlformats.org/officeDocument/2006/relationships/slideLayout" Target="../slideLayouts/slideLayout70.xml"/><Relationship Id="rId19" Type="http://schemas.openxmlformats.org/officeDocument/2006/relationships/theme" Target="../theme/theme3.xml"/><Relationship Id="rId18" Type="http://schemas.openxmlformats.org/officeDocument/2006/relationships/slideLayout" Target="../slideLayouts/slideLayout72.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slideLayout" Target="../slideLayouts/slideLayout81.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 Id="rId11" Type="http://schemas.openxmlformats.org/officeDocument/2006/relationships/slideLayout" Target="../slideLayouts/slideLayout83.xml"/><Relationship Id="rId10" Type="http://schemas.openxmlformats.org/officeDocument/2006/relationships/slideLayout" Target="../slideLayouts/slideLayout82.xml"/><Relationship Id="rId13" Type="http://schemas.openxmlformats.org/officeDocument/2006/relationships/theme" Target="../theme/theme1.xml"/><Relationship Id="rId12" Type="http://schemas.openxmlformats.org/officeDocument/2006/relationships/slideLayout" Target="../slideLayouts/slideLayout8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
        <p:nvSpPr>
          <p:cNvPr id="6" name="Google Shape;6;p10"/>
          <p:cNvSpPr/>
          <p:nvPr/>
        </p:nvSpPr>
        <p:spPr>
          <a:xfrm>
            <a:off x="0" y="4114800"/>
            <a:ext cx="10080000" cy="1555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 name="Google Shape;7;p10"/>
          <p:cNvGrpSpPr/>
          <p:nvPr/>
        </p:nvGrpSpPr>
        <p:grpSpPr>
          <a:xfrm>
            <a:off x="0" y="0"/>
            <a:ext cx="10080720" cy="4114800"/>
            <a:chOff x="0" y="0"/>
            <a:chExt cx="10080720" cy="4114800"/>
          </a:xfrm>
        </p:grpSpPr>
        <p:sp>
          <p:nvSpPr>
            <p:cNvPr id="8" name="Google Shape;8;p10"/>
            <p:cNvSpPr/>
            <p:nvPr/>
          </p:nvSpPr>
          <p:spPr>
            <a:xfrm>
              <a:off x="0" y="0"/>
              <a:ext cx="10080720" cy="411480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 name="Google Shape;9;p10"/>
            <p:cNvSpPr/>
            <p:nvPr/>
          </p:nvSpPr>
          <p:spPr>
            <a:xfrm>
              <a:off x="0" y="1280160"/>
              <a:ext cx="1554480" cy="640080"/>
            </a:xfrm>
            <a:prstGeom prst="rect">
              <a:avLst/>
            </a:prstGeom>
            <a:solidFill>
              <a:srgbClr val="343A4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10"/>
            <p:cNvSpPr/>
            <p:nvPr/>
          </p:nvSpPr>
          <p:spPr>
            <a:xfrm>
              <a:off x="914400" y="1920240"/>
              <a:ext cx="1280160" cy="182880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0"/>
            <p:cNvSpPr/>
            <p:nvPr/>
          </p:nvSpPr>
          <p:spPr>
            <a:xfrm>
              <a:off x="2194560" y="548640"/>
              <a:ext cx="1280160" cy="18288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0"/>
            <p:cNvSpPr/>
            <p:nvPr/>
          </p:nvSpPr>
          <p:spPr>
            <a:xfrm>
              <a:off x="3474720" y="118872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0"/>
            <p:cNvSpPr/>
            <p:nvPr/>
          </p:nvSpPr>
          <p:spPr>
            <a:xfrm>
              <a:off x="4206240" y="0"/>
              <a:ext cx="1463040" cy="914400"/>
            </a:xfrm>
            <a:prstGeom prst="rect">
              <a:avLst/>
            </a:prstGeom>
            <a:solidFill>
              <a:srgbClr val="6C75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0"/>
            <p:cNvSpPr/>
            <p:nvPr/>
          </p:nvSpPr>
          <p:spPr>
            <a:xfrm>
              <a:off x="4663440" y="914400"/>
              <a:ext cx="1005840" cy="4572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0"/>
            <p:cNvSpPr/>
            <p:nvPr/>
          </p:nvSpPr>
          <p:spPr>
            <a:xfrm>
              <a:off x="3474720" y="1737360"/>
              <a:ext cx="3108960" cy="100584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0"/>
            <p:cNvSpPr/>
            <p:nvPr/>
          </p:nvSpPr>
          <p:spPr>
            <a:xfrm>
              <a:off x="4114800" y="2743200"/>
              <a:ext cx="1463040" cy="100584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0"/>
            <p:cNvSpPr/>
            <p:nvPr/>
          </p:nvSpPr>
          <p:spPr>
            <a:xfrm>
              <a:off x="6583680" y="1463040"/>
              <a:ext cx="1554480" cy="457200"/>
            </a:xfrm>
            <a:prstGeom prst="rect">
              <a:avLst/>
            </a:prstGeom>
            <a:solidFill>
              <a:srgbClr val="B2B2B2">
                <a:alpha val="6156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0"/>
            <p:cNvSpPr/>
            <p:nvPr/>
          </p:nvSpPr>
          <p:spPr>
            <a:xfrm>
              <a:off x="7315200" y="1920240"/>
              <a:ext cx="1463040" cy="1645920"/>
            </a:xfrm>
            <a:prstGeom prst="rect">
              <a:avLst/>
            </a:prstGeom>
            <a:solidFill>
              <a:srgbClr val="B2B2B2">
                <a:alpha val="3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0"/>
            <p:cNvSpPr/>
            <p:nvPr/>
          </p:nvSpPr>
          <p:spPr>
            <a:xfrm>
              <a:off x="2743200" y="2377440"/>
              <a:ext cx="548640" cy="82296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0"/>
            <p:cNvSpPr/>
            <p:nvPr/>
          </p:nvSpPr>
          <p:spPr>
            <a:xfrm>
              <a:off x="8595360" y="0"/>
              <a:ext cx="1485360" cy="146304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0"/>
            <p:cNvSpPr/>
            <p:nvPr/>
          </p:nvSpPr>
          <p:spPr>
            <a:xfrm>
              <a:off x="6766560" y="0"/>
              <a:ext cx="274320" cy="1005840"/>
            </a:xfrm>
            <a:prstGeom prst="rect">
              <a:avLst/>
            </a:prstGeom>
            <a:solidFill>
              <a:srgbClr val="2F4550">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0"/>
            <p:cNvSpPr/>
            <p:nvPr/>
          </p:nvSpPr>
          <p:spPr>
            <a:xfrm>
              <a:off x="1554480" y="0"/>
              <a:ext cx="182880" cy="914400"/>
            </a:xfrm>
            <a:prstGeom prst="rect">
              <a:avLst/>
            </a:prstGeom>
            <a:solidFill>
              <a:srgbClr val="8080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0"/>
            <p:cNvSpPr/>
            <p:nvPr/>
          </p:nvSpPr>
          <p:spPr>
            <a:xfrm>
              <a:off x="0" y="3017520"/>
              <a:ext cx="365760" cy="109728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0"/>
            <p:cNvSpPr/>
            <p:nvPr/>
          </p:nvSpPr>
          <p:spPr>
            <a:xfrm>
              <a:off x="9601200" y="2560320"/>
              <a:ext cx="365760" cy="1554480"/>
            </a:xfrm>
            <a:prstGeom prst="rect">
              <a:avLst/>
            </a:prstGeom>
            <a:solidFill>
              <a:srgbClr val="B2B2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0"/>
            <p:cNvSpPr/>
            <p:nvPr/>
          </p:nvSpPr>
          <p:spPr>
            <a:xfrm>
              <a:off x="8778240" y="182880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0"/>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 name="Google Shape;27;p10"/>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8" name="Google Shape;78;p1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79" name="Google Shape;79;p14"/>
          <p:cNvGrpSpPr/>
          <p:nvPr/>
        </p:nvGrpSpPr>
        <p:grpSpPr>
          <a:xfrm>
            <a:off x="7406640" y="3566160"/>
            <a:ext cx="2377440" cy="4297680"/>
            <a:chOff x="7406640" y="3566160"/>
            <a:chExt cx="2377440" cy="4297680"/>
          </a:xfrm>
        </p:grpSpPr>
        <p:sp>
          <p:nvSpPr>
            <p:cNvPr id="80" name="Google Shape;80;p14"/>
            <p:cNvSpPr/>
            <p:nvPr/>
          </p:nvSpPr>
          <p:spPr>
            <a:xfrm>
              <a:off x="8138160" y="475488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4"/>
            <p:cNvSpPr/>
            <p:nvPr/>
          </p:nvSpPr>
          <p:spPr>
            <a:xfrm>
              <a:off x="8961120" y="3566160"/>
              <a:ext cx="457200" cy="2560320"/>
            </a:xfrm>
            <a:prstGeom prst="rect">
              <a:avLst/>
            </a:prstGeom>
            <a:blipFill rotWithShape="1">
              <a:blip r:embed="rId2">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4"/>
            <p:cNvSpPr/>
            <p:nvPr/>
          </p:nvSpPr>
          <p:spPr>
            <a:xfrm>
              <a:off x="8503920" y="5120640"/>
              <a:ext cx="128016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4"/>
            <p:cNvSpPr/>
            <p:nvPr/>
          </p:nvSpPr>
          <p:spPr>
            <a:xfrm>
              <a:off x="8321040" y="5303520"/>
              <a:ext cx="91440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4"/>
            <p:cNvSpPr/>
            <p:nvPr/>
          </p:nvSpPr>
          <p:spPr>
            <a:xfrm>
              <a:off x="8869680" y="5486400"/>
              <a:ext cx="91440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4"/>
            <p:cNvSpPr/>
            <p:nvPr/>
          </p:nvSpPr>
          <p:spPr>
            <a:xfrm>
              <a:off x="7406640" y="5303520"/>
              <a:ext cx="457200" cy="2560320"/>
            </a:xfrm>
            <a:prstGeom prst="rect">
              <a:avLst/>
            </a:prstGeom>
            <a:blipFill rotWithShape="1">
              <a:blip r:embed="rId3">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14"/>
          <p:cNvSpPr/>
          <p:nvPr/>
        </p:nvSpPr>
        <p:spPr>
          <a:xfrm rot="10800000">
            <a:off x="1462680" y="-1554480"/>
            <a:ext cx="457200" cy="2560320"/>
          </a:xfrm>
          <a:prstGeom prst="rect">
            <a:avLst/>
          </a:prstGeom>
          <a:blipFill rotWithShape="0">
            <a:blip r:embed="rId4">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4"/>
          <p:cNvSpPr/>
          <p:nvPr/>
        </p:nvSpPr>
        <p:spPr>
          <a:xfrm rot="10800000">
            <a:off x="639720" y="-365400"/>
            <a:ext cx="457200" cy="2560320"/>
          </a:xfrm>
          <a:prstGeom prst="rect">
            <a:avLst/>
          </a:prstGeom>
          <a:blipFill rotWithShape="0">
            <a:blip r:embed="rId5">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4"/>
          <p:cNvSpPr/>
          <p:nvPr/>
        </p:nvSpPr>
        <p:spPr>
          <a:xfrm rot="10800000">
            <a:off x="273960" y="548640"/>
            <a:ext cx="128016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p:nvPr/>
        </p:nvSpPr>
        <p:spPr>
          <a:xfrm rot="10800000">
            <a:off x="822960" y="365760"/>
            <a:ext cx="91440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4"/>
          <p:cNvSpPr/>
          <p:nvPr/>
        </p:nvSpPr>
        <p:spPr>
          <a:xfrm rot="10800000">
            <a:off x="273960" y="182880"/>
            <a:ext cx="914400" cy="91440"/>
          </a:xfrm>
          <a:prstGeom prst="rect">
            <a:avLst/>
          </a:prstGeom>
          <a:solidFill>
            <a:srgbClr val="CCCCCC">
              <a:alpha val="7176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4"/>
          <p:cNvSpPr/>
          <p:nvPr/>
        </p:nvSpPr>
        <p:spPr>
          <a:xfrm rot="10800000">
            <a:off x="2194200" y="-2103120"/>
            <a:ext cx="457200" cy="2560320"/>
          </a:xfrm>
          <a:prstGeom prst="rect">
            <a:avLst/>
          </a:prstGeom>
          <a:blipFill rotWithShape="0">
            <a:blip r:embed="rId6">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4"/>
          <p:cNvSpPr/>
          <p:nvPr/>
        </p:nvSpPr>
        <p:spPr>
          <a:xfrm>
            <a:off x="3474720" y="2560320"/>
            <a:ext cx="2743200" cy="274320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3" name="Google Shape;143;p1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144" name="Google Shape;144;p12"/>
          <p:cNvGrpSpPr/>
          <p:nvPr/>
        </p:nvGrpSpPr>
        <p:grpSpPr>
          <a:xfrm>
            <a:off x="8540248" y="5065888"/>
            <a:ext cx="1280584" cy="914824"/>
            <a:chOff x="8540248" y="5065888"/>
            <a:chExt cx="1280584" cy="914824"/>
          </a:xfrm>
        </p:grpSpPr>
        <p:sp>
          <p:nvSpPr>
            <p:cNvPr id="145" name="Google Shape;145;p12"/>
            <p:cNvSpPr/>
            <p:nvPr/>
          </p:nvSpPr>
          <p:spPr>
            <a:xfrm flipH="1" rot="10798800">
              <a:off x="9637560" y="5431680"/>
              <a:ext cx="182880" cy="182880"/>
            </a:xfrm>
            <a:prstGeom prst="ellipse">
              <a:avLst/>
            </a:prstGeom>
            <a:blipFill rotWithShape="0">
              <a:blip r:embed="rId1">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2"/>
            <p:cNvSpPr/>
            <p:nvPr/>
          </p:nvSpPr>
          <p:spPr>
            <a:xfrm flipH="1" rot="10798800">
              <a:off x="9271800" y="5431680"/>
              <a:ext cx="182880" cy="182880"/>
            </a:xfrm>
            <a:prstGeom prst="ellipse">
              <a:avLst/>
            </a:prstGeom>
            <a:blipFill rotWithShape="0">
              <a:blip r:embed="rId2">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2"/>
            <p:cNvSpPr/>
            <p:nvPr/>
          </p:nvSpPr>
          <p:spPr>
            <a:xfrm flipH="1" rot="10798800">
              <a:off x="8906400" y="5431680"/>
              <a:ext cx="182880" cy="182880"/>
            </a:xfrm>
            <a:prstGeom prst="ellipse">
              <a:avLst/>
            </a:prstGeom>
            <a:blipFill rotWithShape="0">
              <a:blip r:embed="rId3">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p:nvPr/>
          </p:nvSpPr>
          <p:spPr>
            <a:xfrm flipH="1" rot="10798800">
              <a:off x="8540280" y="5432040"/>
              <a:ext cx="182880" cy="182880"/>
            </a:xfrm>
            <a:prstGeom prst="ellipse">
              <a:avLst/>
            </a:prstGeom>
            <a:blipFill rotWithShape="0">
              <a:blip r:embed="rId4">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2"/>
            <p:cNvSpPr/>
            <p:nvPr/>
          </p:nvSpPr>
          <p:spPr>
            <a:xfrm flipH="1" rot="10798800">
              <a:off x="8540280" y="5065920"/>
              <a:ext cx="182880" cy="182880"/>
            </a:xfrm>
            <a:prstGeom prst="ellipse">
              <a:avLst/>
            </a:prstGeom>
            <a:blipFill rotWithShape="0">
              <a:blip r:embed="rId5">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2"/>
            <p:cNvSpPr/>
            <p:nvPr/>
          </p:nvSpPr>
          <p:spPr>
            <a:xfrm flipH="1" rot="10798800">
              <a:off x="8906040" y="5065920"/>
              <a:ext cx="182880" cy="182880"/>
            </a:xfrm>
            <a:prstGeom prst="ellipse">
              <a:avLst/>
            </a:prstGeom>
            <a:blipFill rotWithShape="0">
              <a:blip r:embed="rId6">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2"/>
            <p:cNvSpPr/>
            <p:nvPr/>
          </p:nvSpPr>
          <p:spPr>
            <a:xfrm flipH="1" rot="10798800">
              <a:off x="9271800" y="5066280"/>
              <a:ext cx="182880" cy="182880"/>
            </a:xfrm>
            <a:prstGeom prst="ellipse">
              <a:avLst/>
            </a:prstGeom>
            <a:blipFill rotWithShape="0">
              <a:blip r:embed="rId7">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2"/>
            <p:cNvSpPr/>
            <p:nvPr/>
          </p:nvSpPr>
          <p:spPr>
            <a:xfrm flipH="1" rot="10798800">
              <a:off x="9637920" y="5065920"/>
              <a:ext cx="182880" cy="182880"/>
            </a:xfrm>
            <a:prstGeom prst="ellipse">
              <a:avLst/>
            </a:prstGeom>
            <a:blipFill rotWithShape="0">
              <a:blip r:embed="rId8">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2"/>
            <p:cNvSpPr/>
            <p:nvPr/>
          </p:nvSpPr>
          <p:spPr>
            <a:xfrm flipH="1" rot="10798800">
              <a:off x="9637560" y="5797440"/>
              <a:ext cx="182880" cy="182880"/>
            </a:xfrm>
            <a:prstGeom prst="ellipse">
              <a:avLst/>
            </a:prstGeom>
            <a:blipFill rotWithShape="0">
              <a:blip r:embed="rId9">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2"/>
            <p:cNvSpPr/>
            <p:nvPr/>
          </p:nvSpPr>
          <p:spPr>
            <a:xfrm flipH="1" rot="10798800">
              <a:off x="9272160" y="5797800"/>
              <a:ext cx="182880" cy="182880"/>
            </a:xfrm>
            <a:prstGeom prst="ellipse">
              <a:avLst/>
            </a:prstGeom>
            <a:blipFill rotWithShape="0">
              <a:blip r:embed="rId10">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2"/>
            <p:cNvSpPr/>
            <p:nvPr/>
          </p:nvSpPr>
          <p:spPr>
            <a:xfrm flipH="1" rot="10798800">
              <a:off x="8906040" y="5797440"/>
              <a:ext cx="182880" cy="182880"/>
            </a:xfrm>
            <a:prstGeom prst="ellipse">
              <a:avLst/>
            </a:prstGeom>
            <a:blipFill rotWithShape="0">
              <a:blip r:embed="rId11">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2"/>
            <p:cNvSpPr/>
            <p:nvPr/>
          </p:nvSpPr>
          <p:spPr>
            <a:xfrm flipH="1" rot="10798800">
              <a:off x="8540280" y="5797440"/>
              <a:ext cx="182880" cy="182880"/>
            </a:xfrm>
            <a:prstGeom prst="ellipse">
              <a:avLst/>
            </a:prstGeom>
            <a:blipFill rotWithShape="0">
              <a:blip r:embed="rId12">
                <a:alphaModFix/>
              </a:blip>
              <a:tile algn="tl" flip="none" tx="-7" sx="100000" ty="12" sy="100000"/>
            </a:blipFill>
            <a:ln>
              <a:noFill/>
            </a:ln>
            <a:effectLst>
              <a:outerShdw rotWithShape="0" dir="2700000" dist="103350">
                <a:srgbClr val="808080">
                  <a:alpha val="61568"/>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 name="Google Shape;157;p12"/>
          <p:cNvSpPr/>
          <p:nvPr/>
        </p:nvSpPr>
        <p:spPr>
          <a:xfrm>
            <a:off x="1499760" y="1774080"/>
            <a:ext cx="2926080" cy="2926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2"/>
          <p:cNvSpPr/>
          <p:nvPr/>
        </p:nvSpPr>
        <p:spPr>
          <a:xfrm>
            <a:off x="1225080" y="1134360"/>
            <a:ext cx="1189080" cy="118836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2"/>
          <p:cNvSpPr/>
          <p:nvPr/>
        </p:nvSpPr>
        <p:spPr>
          <a:xfrm>
            <a:off x="3420000" y="4242960"/>
            <a:ext cx="640080" cy="640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 name="Google Shape;160;p12"/>
          <p:cNvPicPr preferRelativeResize="0"/>
          <p:nvPr/>
        </p:nvPicPr>
        <p:blipFill rotWithShape="1">
          <a:blip r:embed="rId13">
            <a:alphaModFix/>
          </a:blip>
          <a:srcRect b="0" l="0" r="0" t="0"/>
          <a:stretch/>
        </p:blipFill>
        <p:spPr>
          <a:xfrm>
            <a:off x="4349520" y="792360"/>
            <a:ext cx="5526000" cy="4145400"/>
          </a:xfrm>
          <a:prstGeom prst="rect">
            <a:avLst/>
          </a:prstGeom>
          <a:noFill/>
          <a:ln>
            <a:noFill/>
          </a:ln>
        </p:spPr>
      </p:pic>
      <p:sp>
        <p:nvSpPr>
          <p:cNvPr id="161" name="Google Shape;161;p12"/>
          <p:cNvSpPr txBox="1"/>
          <p:nvPr/>
        </p:nvSpPr>
        <p:spPr>
          <a:xfrm>
            <a:off x="4846320" y="4846320"/>
            <a:ext cx="2133000" cy="386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Illustrations  by </a:t>
            </a:r>
            <a:r>
              <a:rPr b="0" i="0" lang="es-CO" sz="1000" u="sng" cap="none" strike="noStrike">
                <a:solidFill>
                  <a:schemeClr val="hlink"/>
                </a:solidFill>
                <a:latin typeface="Lato"/>
                <a:ea typeface="Lato"/>
                <a:cs typeface="Lato"/>
                <a:sym typeface="Lato"/>
                <a:hlinkClick r:id="rId14"/>
              </a:rPr>
              <a:t>Pixeltrue</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15"/>
              </a:rPr>
              <a:t>icons8</a:t>
            </a:r>
            <a:endParaRPr b="0" i="0" sz="10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6"/>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2" name="Google Shape;212;p16"/>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3" name="Google Shape;213;p16"/>
          <p:cNvSpPr/>
          <p:nvPr/>
        </p:nvSpPr>
        <p:spPr>
          <a:xfrm>
            <a:off x="2103480" y="3658320"/>
            <a:ext cx="1645920" cy="164592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6"/>
          <p:cNvSpPr/>
          <p:nvPr/>
        </p:nvSpPr>
        <p:spPr>
          <a:xfrm>
            <a:off x="823320" y="-273240"/>
            <a:ext cx="2194560" cy="219456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7955640" y="3109680"/>
            <a:ext cx="2194560" cy="219456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6"/>
          <p:cNvSpPr/>
          <p:nvPr/>
        </p:nvSpPr>
        <p:spPr>
          <a:xfrm>
            <a:off x="9601560" y="915120"/>
            <a:ext cx="1645920" cy="164592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 name="Google Shape;217;p16"/>
          <p:cNvGrpSpPr/>
          <p:nvPr/>
        </p:nvGrpSpPr>
        <p:grpSpPr>
          <a:xfrm>
            <a:off x="3917826" y="775891"/>
            <a:ext cx="2433707" cy="4339257"/>
            <a:chOff x="3917826" y="775891"/>
            <a:chExt cx="2433707" cy="4339257"/>
          </a:xfrm>
        </p:grpSpPr>
        <p:sp>
          <p:nvSpPr>
            <p:cNvPr id="218" name="Google Shape;218;p16"/>
            <p:cNvSpPr/>
            <p:nvPr/>
          </p:nvSpPr>
          <p:spPr>
            <a:xfrm rot="5330400">
              <a:off x="4853880" y="33789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DEE2E6"/>
            </a:solidFill>
            <a:ln>
              <a:noFill/>
            </a:ln>
          </p:spPr>
        </p:sp>
        <p:sp>
          <p:nvSpPr>
            <p:cNvPr id="219" name="Google Shape;219;p16"/>
            <p:cNvSpPr/>
            <p:nvPr/>
          </p:nvSpPr>
          <p:spPr>
            <a:xfrm rot="5330400">
              <a:off x="4023360" y="234072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CED4DA"/>
            </a:solidFill>
            <a:ln>
              <a:noFill/>
            </a:ln>
          </p:spPr>
        </p:sp>
        <p:sp>
          <p:nvSpPr>
            <p:cNvPr id="220" name="Google Shape;220;p16"/>
            <p:cNvSpPr/>
            <p:nvPr/>
          </p:nvSpPr>
          <p:spPr>
            <a:xfrm rot="5330400">
              <a:off x="4920480" y="207648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ADB5BD"/>
            </a:solidFill>
            <a:ln>
              <a:noFill/>
            </a:ln>
          </p:spPr>
        </p:sp>
        <p:sp>
          <p:nvSpPr>
            <p:cNvPr id="221" name="Google Shape;221;p16"/>
            <p:cNvSpPr/>
            <p:nvPr/>
          </p:nvSpPr>
          <p:spPr>
            <a:xfrm rot="5330400">
              <a:off x="3977280" y="98280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6C757D"/>
            </a:solidFill>
            <a:ln>
              <a:noFill/>
            </a:ln>
          </p:spPr>
        </p:sp>
        <p:sp>
          <p:nvSpPr>
            <p:cNvPr id="222" name="Google Shape;222;p16"/>
            <p:cNvSpPr/>
            <p:nvPr/>
          </p:nvSpPr>
          <p:spPr>
            <a:xfrm rot="5330400">
              <a:off x="4911480" y="74484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343A40"/>
            </a:solidFill>
            <a:ln>
              <a:noFill/>
            </a:ln>
          </p:spPr>
        </p:sp>
        <p:sp>
          <p:nvSpPr>
            <p:cNvPr id="223" name="Google Shape;223;p16"/>
            <p:cNvSpPr/>
            <p:nvPr/>
          </p:nvSpPr>
          <p:spPr>
            <a:xfrm rot="5330400">
              <a:off x="4032000" y="36831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E9ECEF"/>
            </a:solidFill>
            <a:ln>
              <a:noFill/>
            </a:ln>
          </p:spPr>
        </p:sp>
      </p:grpSp>
    </p:spTree>
  </p:cSld>
  <p:clrMap accent1="accent1" accent2="accent2" accent3="accent3" accent4="accent4" accent5="accent5" accent6="accent6" bg1="lt1" bg2="dk2" tx1="dk1" tx2="lt2" folHlink="folHlink" hlink="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4" name="Google Shape;274;p2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5" name="Google Shape;275;p20"/>
          <p:cNvSpPr/>
          <p:nvPr/>
        </p:nvSpPr>
        <p:spPr>
          <a:xfrm>
            <a:off x="641196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0"/>
          <p:cNvSpPr/>
          <p:nvPr/>
        </p:nvSpPr>
        <p:spPr>
          <a:xfrm>
            <a:off x="5813280" y="38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0"/>
          <p:cNvSpPr/>
          <p:nvPr/>
        </p:nvSpPr>
        <p:spPr>
          <a:xfrm>
            <a:off x="7589520" y="2560320"/>
            <a:ext cx="2194560" cy="219456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0"/>
          <p:cNvSpPr/>
          <p:nvPr/>
        </p:nvSpPr>
        <p:spPr>
          <a:xfrm>
            <a:off x="3200400" y="731520"/>
            <a:ext cx="1684800" cy="164592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0"/>
          <p:cNvSpPr/>
          <p:nvPr/>
        </p:nvSpPr>
        <p:spPr>
          <a:xfrm>
            <a:off x="1424160" y="3489120"/>
            <a:ext cx="1684800" cy="164592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0"/>
          <p:cNvSpPr/>
          <p:nvPr/>
        </p:nvSpPr>
        <p:spPr>
          <a:xfrm>
            <a:off x="700920" y="1900080"/>
            <a:ext cx="1402200" cy="1848960"/>
          </a:xfrm>
          <a:custGeom>
            <a:rect b="b" l="l" r="r" t="t"/>
            <a:pathLst>
              <a:path extrusionOk="0" h="5589" w="4827">
                <a:moveTo>
                  <a:pt x="1270" y="0"/>
                </a:moveTo>
                <a:cubicBezTo>
                  <a:pt x="0" y="2540"/>
                  <a:pt x="2540" y="5588"/>
                  <a:pt x="4826" y="508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0"/>
          <p:cNvSpPr/>
          <p:nvPr/>
        </p:nvSpPr>
        <p:spPr>
          <a:xfrm>
            <a:off x="3931920" y="201168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0"/>
          <p:cNvSpPr/>
          <p:nvPr/>
        </p:nvSpPr>
        <p:spPr>
          <a:xfrm>
            <a:off x="7724880" y="2103120"/>
            <a:ext cx="779040" cy="1463040"/>
          </a:xfrm>
          <a:custGeom>
            <a:rect b="b" l="l" r="r" t="t"/>
            <a:pathLst>
              <a:path extrusionOk="0" h="4065" w="2795">
                <a:moveTo>
                  <a:pt x="762" y="4064"/>
                </a:moveTo>
                <a:cubicBezTo>
                  <a:pt x="0" y="3301"/>
                  <a:pt x="2794" y="3555"/>
                  <a:pt x="2794" y="2794"/>
                </a:cubicBezTo>
                <a:cubicBezTo>
                  <a:pt x="2794" y="2032"/>
                  <a:pt x="0" y="1778"/>
                  <a:pt x="762" y="2540"/>
                </a:cubicBezTo>
                <a:cubicBezTo>
                  <a:pt x="1524" y="3302"/>
                  <a:pt x="2540" y="508"/>
                  <a:pt x="1524"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0"/>
          <p:cNvSpPr/>
          <p:nvPr/>
        </p:nvSpPr>
        <p:spPr>
          <a:xfrm>
            <a:off x="1424160" y="47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0"/>
          <p:cNvSpPr/>
          <p:nvPr/>
        </p:nvSpPr>
        <p:spPr>
          <a:xfrm>
            <a:off x="288720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35" name="Google Shape;335;p2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336" name="Google Shape;336;p22"/>
          <p:cNvGrpSpPr/>
          <p:nvPr/>
        </p:nvGrpSpPr>
        <p:grpSpPr>
          <a:xfrm>
            <a:off x="3570480" y="1225440"/>
            <a:ext cx="5120640" cy="2926080"/>
            <a:chOff x="3570480" y="1225440"/>
            <a:chExt cx="5120640" cy="2926080"/>
          </a:xfrm>
        </p:grpSpPr>
        <p:sp>
          <p:nvSpPr>
            <p:cNvPr id="337" name="Google Shape;337;p22"/>
            <p:cNvSpPr/>
            <p:nvPr/>
          </p:nvSpPr>
          <p:spPr>
            <a:xfrm>
              <a:off x="3570480" y="1528200"/>
              <a:ext cx="4927320" cy="262332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2"/>
            <p:cNvSpPr/>
            <p:nvPr/>
          </p:nvSpPr>
          <p:spPr>
            <a:xfrm>
              <a:off x="3763800" y="1225440"/>
              <a:ext cx="4927320" cy="2623320"/>
            </a:xfrm>
            <a:prstGeom prst="rect">
              <a:avLst/>
            </a:prstGeom>
            <a:noFill/>
            <a:ln cap="flat" cmpd="sng" w="183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9" name="Google Shape;339;p22"/>
          <p:cNvGrpSpPr/>
          <p:nvPr/>
        </p:nvGrpSpPr>
        <p:grpSpPr>
          <a:xfrm>
            <a:off x="-2093780" y="-402082"/>
            <a:ext cx="4946421" cy="8521304"/>
            <a:chOff x="-2093780" y="-402082"/>
            <a:chExt cx="4946421" cy="8521304"/>
          </a:xfrm>
        </p:grpSpPr>
        <p:sp>
          <p:nvSpPr>
            <p:cNvPr id="340" name="Google Shape;340;p22"/>
            <p:cNvSpPr/>
            <p:nvPr/>
          </p:nvSpPr>
          <p:spPr>
            <a:xfrm>
              <a:off x="-893160" y="4486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2"/>
            <p:cNvSpPr/>
            <p:nvPr/>
          </p:nvSpPr>
          <p:spPr>
            <a:xfrm rot="5358000">
              <a:off x="-897480" y="5153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2"/>
            <p:cNvSpPr/>
            <p:nvPr/>
          </p:nvSpPr>
          <p:spPr>
            <a:xfrm>
              <a:off x="-228960" y="5161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2"/>
            <p:cNvSpPr/>
            <p:nvPr/>
          </p:nvSpPr>
          <p:spPr>
            <a:xfrm rot="5358000">
              <a:off x="-219960" y="448884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2"/>
            <p:cNvSpPr/>
            <p:nvPr/>
          </p:nvSpPr>
          <p:spPr>
            <a:xfrm>
              <a:off x="-228960" y="3826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2"/>
            <p:cNvSpPr/>
            <p:nvPr/>
          </p:nvSpPr>
          <p:spPr>
            <a:xfrm rot="5358000">
              <a:off x="-1586160" y="44946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2"/>
            <p:cNvSpPr/>
            <p:nvPr/>
          </p:nvSpPr>
          <p:spPr>
            <a:xfrm rot="5358000">
              <a:off x="-223848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2"/>
            <p:cNvSpPr/>
            <p:nvPr/>
          </p:nvSpPr>
          <p:spPr>
            <a:xfrm rot="5358000">
              <a:off x="-8971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2"/>
            <p:cNvSpPr/>
            <p:nvPr/>
          </p:nvSpPr>
          <p:spPr>
            <a:xfrm rot="5358000">
              <a:off x="-222120" y="3154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2"/>
            <p:cNvSpPr/>
            <p:nvPr/>
          </p:nvSpPr>
          <p:spPr>
            <a:xfrm>
              <a:off x="455040" y="4477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2"/>
            <p:cNvSpPr/>
            <p:nvPr/>
          </p:nvSpPr>
          <p:spPr>
            <a:xfrm rot="5358000">
              <a:off x="4705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2"/>
            <p:cNvSpPr/>
            <p:nvPr/>
          </p:nvSpPr>
          <p:spPr>
            <a:xfrm>
              <a:off x="1158840" y="5170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2"/>
            <p:cNvSpPr/>
            <p:nvPr/>
          </p:nvSpPr>
          <p:spPr>
            <a:xfrm>
              <a:off x="-1561680" y="51627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2"/>
            <p:cNvSpPr/>
            <p:nvPr/>
          </p:nvSpPr>
          <p:spPr>
            <a:xfrm rot="5358000">
              <a:off x="46152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2"/>
            <p:cNvSpPr/>
            <p:nvPr/>
          </p:nvSpPr>
          <p:spPr>
            <a:xfrm flipH="1" rot="-5358000">
              <a:off x="-232200" y="17938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2"/>
            <p:cNvSpPr/>
            <p:nvPr/>
          </p:nvSpPr>
          <p:spPr>
            <a:xfrm flipH="1" rot="-5358000">
              <a:off x="419760" y="2469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2"/>
            <p:cNvSpPr/>
            <p:nvPr/>
          </p:nvSpPr>
          <p:spPr>
            <a:xfrm flipH="1">
              <a:off x="-246600" y="2462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2"/>
            <p:cNvSpPr/>
            <p:nvPr/>
          </p:nvSpPr>
          <p:spPr>
            <a:xfrm>
              <a:off x="1107720" y="1135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2"/>
            <p:cNvSpPr/>
            <p:nvPr/>
          </p:nvSpPr>
          <p:spPr>
            <a:xfrm rot="5358000">
              <a:off x="1103040" y="18018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2"/>
            <p:cNvSpPr/>
            <p:nvPr/>
          </p:nvSpPr>
          <p:spPr>
            <a:xfrm rot="5358000">
              <a:off x="414360" y="11430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2"/>
            <p:cNvSpPr/>
            <p:nvPr/>
          </p:nvSpPr>
          <p:spPr>
            <a:xfrm>
              <a:off x="439200" y="18111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2"/>
            <p:cNvSpPr/>
            <p:nvPr/>
          </p:nvSpPr>
          <p:spPr>
            <a:xfrm>
              <a:off x="423720" y="451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2"/>
            <p:cNvSpPr/>
            <p:nvPr/>
          </p:nvSpPr>
          <p:spPr>
            <a:xfrm rot="5358000">
              <a:off x="-246600" y="4388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2"/>
            <p:cNvSpPr/>
            <p:nvPr/>
          </p:nvSpPr>
          <p:spPr>
            <a:xfrm rot="5358000">
              <a:off x="434880" y="-2462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2"/>
            <p:cNvSpPr/>
            <p:nvPr/>
          </p:nvSpPr>
          <p:spPr>
            <a:xfrm>
              <a:off x="1779480" y="179460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2"/>
            <p:cNvSpPr/>
            <p:nvPr/>
          </p:nvSpPr>
          <p:spPr>
            <a:xfrm>
              <a:off x="1106280" y="-257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4">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2"/>
            <p:cNvSpPr/>
            <p:nvPr/>
          </p:nvSpPr>
          <p:spPr>
            <a:xfrm>
              <a:off x="-908280" y="17906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5">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2"/>
            <p:cNvSpPr/>
            <p:nvPr/>
          </p:nvSpPr>
          <p:spPr>
            <a:xfrm rot="5358000">
              <a:off x="-245880" y="58251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2"/>
            <p:cNvSpPr/>
            <p:nvPr/>
          </p:nvSpPr>
          <p:spPr>
            <a:xfrm>
              <a:off x="427320" y="58539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6">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2"/>
            <p:cNvSpPr/>
            <p:nvPr/>
          </p:nvSpPr>
          <p:spPr>
            <a:xfrm>
              <a:off x="-236880" y="6494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2"/>
            <p:cNvSpPr/>
            <p:nvPr/>
          </p:nvSpPr>
          <p:spPr>
            <a:xfrm rot="5358000">
              <a:off x="-929880" y="6501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2"/>
            <p:cNvSpPr/>
            <p:nvPr/>
          </p:nvSpPr>
          <p:spPr>
            <a:xfrm rot="5358000">
              <a:off x="-246600" y="719712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2"/>
            <p:cNvSpPr/>
            <p:nvPr/>
          </p:nvSpPr>
          <p:spPr>
            <a:xfrm rot="5358000">
              <a:off x="426600" y="651852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2"/>
            <p:cNvSpPr/>
            <p:nvPr/>
          </p:nvSpPr>
          <p:spPr>
            <a:xfrm>
              <a:off x="1103400" y="6530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 name="Google Shape;374;p22"/>
          <p:cNvSpPr txBox="1"/>
          <p:nvPr/>
        </p:nvSpPr>
        <p:spPr>
          <a:xfrm>
            <a:off x="3844800" y="1408320"/>
            <a:ext cx="1097280" cy="1225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8000"/>
              <a:buFont typeface="Arial"/>
              <a:buNone/>
            </a:pPr>
            <a:r>
              <a:rPr b="0" i="0" lang="es-CO" sz="8000" u="none" cap="none" strike="noStrike">
                <a:solidFill>
                  <a:srgbClr val="000000"/>
                </a:solidFill>
                <a:latin typeface="Arial"/>
                <a:ea typeface="Arial"/>
                <a:cs typeface="Arial"/>
                <a:sym typeface="Arial"/>
              </a:rPr>
              <a:t>“</a:t>
            </a:r>
            <a:endParaRPr b="0" i="0" sz="8000" u="none" cap="none" strike="noStrike">
              <a:solidFill>
                <a:srgbClr val="000000"/>
              </a:solidFill>
              <a:latin typeface="Arial"/>
              <a:ea typeface="Arial"/>
              <a:cs typeface="Arial"/>
              <a:sym typeface="Arial"/>
            </a:endParaRPr>
          </a:p>
        </p:txBody>
      </p:sp>
      <p:sp>
        <p:nvSpPr>
          <p:cNvPr id="375" name="Google Shape;375;p22"/>
          <p:cNvSpPr txBox="1"/>
          <p:nvPr/>
        </p:nvSpPr>
        <p:spPr>
          <a:xfrm>
            <a:off x="7868160" y="3039840"/>
            <a:ext cx="1097280" cy="11116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7200"/>
              <a:buFont typeface="Arial"/>
              <a:buNone/>
            </a:pPr>
            <a:r>
              <a:rPr b="0" i="0" lang="es-CO" sz="7200" u="none" cap="none" strike="noStrike">
                <a:solidFill>
                  <a:srgbClr val="000000"/>
                </a:solidFill>
                <a:latin typeface="Arial"/>
                <a:ea typeface="Arial"/>
                <a:cs typeface="Arial"/>
                <a:sym typeface="Arial"/>
              </a:rPr>
              <a:t>”</a:t>
            </a:r>
            <a:endParaRPr b="0" i="0" sz="7200" u="none" cap="none" strike="noStrike">
              <a:solidFill>
                <a:srgbClr val="000000"/>
              </a:solidFill>
              <a:latin typeface="Arial"/>
              <a:ea typeface="Arial"/>
              <a:cs typeface="Arial"/>
              <a:sym typeface="Arial"/>
            </a:endParaRPr>
          </a:p>
        </p:txBody>
      </p:sp>
      <p:sp>
        <p:nvSpPr>
          <p:cNvPr id="376" name="Google Shape;376;p22"/>
          <p:cNvSpPr/>
          <p:nvPr/>
        </p:nvSpPr>
        <p:spPr>
          <a:xfrm>
            <a:off x="8538120" y="387720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2"/>
          <p:cNvSpPr/>
          <p:nvPr/>
        </p:nvSpPr>
        <p:spPr>
          <a:xfrm>
            <a:off x="7372080" y="4974480"/>
            <a:ext cx="1684800" cy="164592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2"/>
          <p:cNvSpPr/>
          <p:nvPr/>
        </p:nvSpPr>
        <p:spPr>
          <a:xfrm>
            <a:off x="7868160" y="-329040"/>
            <a:ext cx="2011680" cy="2011680"/>
          </a:xfrm>
          <a:prstGeom prst="ellipse">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2"/>
          <p:cNvSpPr/>
          <p:nvPr/>
        </p:nvSpPr>
        <p:spPr>
          <a:xfrm>
            <a:off x="2982960" y="3757320"/>
            <a:ext cx="1044720" cy="30276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0" name="Google Shape;430;p26"/>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1" name="Google Shape;431;p26"/>
          <p:cNvSpPr/>
          <p:nvPr/>
        </p:nvSpPr>
        <p:spPr>
          <a:xfrm rot="-2724000">
            <a:off x="8646120" y="-40572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6"/>
          <p:cNvSpPr/>
          <p:nvPr/>
        </p:nvSpPr>
        <p:spPr>
          <a:xfrm rot="-2724000">
            <a:off x="8666280" y="398304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6"/>
          <p:cNvSpPr/>
          <p:nvPr/>
        </p:nvSpPr>
        <p:spPr>
          <a:xfrm rot="-2635200">
            <a:off x="994320" y="5915880"/>
            <a:ext cx="2588760" cy="731520"/>
          </a:xfrm>
          <a:prstGeom prst="rect">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6"/>
          <p:cNvSpPr/>
          <p:nvPr/>
        </p:nvSpPr>
        <p:spPr>
          <a:xfrm rot="-2635200">
            <a:off x="-1296720" y="5513760"/>
            <a:ext cx="2588760" cy="731520"/>
          </a:xfrm>
          <a:prstGeom prst="rect">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6"/>
          <p:cNvSpPr/>
          <p:nvPr/>
        </p:nvSpPr>
        <p:spPr>
          <a:xfrm rot="-2635200">
            <a:off x="3682080" y="339480"/>
            <a:ext cx="3457800" cy="922320"/>
          </a:xfrm>
          <a:prstGeom prst="rect">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6"/>
          <p:cNvSpPr/>
          <p:nvPr/>
        </p:nvSpPr>
        <p:spPr>
          <a:xfrm rot="-2635200">
            <a:off x="1446120" y="-758520"/>
            <a:ext cx="2588760" cy="731520"/>
          </a:xfrm>
          <a:prstGeom prst="rect">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6"/>
          <p:cNvSpPr/>
          <p:nvPr/>
        </p:nvSpPr>
        <p:spPr>
          <a:xfrm rot="-2635200">
            <a:off x="-727200" y="3295080"/>
            <a:ext cx="2588760" cy="513000"/>
          </a:xfrm>
          <a:prstGeom prst="rect">
            <a:avLst/>
          </a:prstGeom>
          <a:solidFill>
            <a:srgbClr val="8D99AE">
              <a:alpha val="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30.png"/><Relationship Id="rId5" Type="http://schemas.openxmlformats.org/officeDocument/2006/relationships/image" Target="../media/image27.png"/><Relationship Id="rId6" Type="http://schemas.openxmlformats.org/officeDocument/2006/relationships/image" Target="../media/image26.png"/><Relationship Id="rId7" Type="http://schemas.openxmlformats.org/officeDocument/2006/relationships/image" Target="../media/image29.png"/><Relationship Id="rId8" Type="http://schemas.openxmlformats.org/officeDocument/2006/relationships/image" Target="../media/image2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10.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 Id="rId6" Type="http://schemas.openxmlformats.org/officeDocument/2006/relationships/image" Target="../media/image3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37.png"/><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hyperlink" Target="https://docs.google.com/forms/d/185J3f8OgSkrqmIuOi6HoYcMWdjCaflTOrjnsP5pr5d8/edit?usp=sharing" TargetMode="External"/><Relationship Id="rId4" Type="http://schemas.openxmlformats.org/officeDocument/2006/relationships/image" Target="../media/image35.png"/><Relationship Id="rId5"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hyperlink" Target="https://docs.google.com/forms/d/1tgvIQckzmz9nEE0FDnYMW25fcZ1JbT-O1Zua03yRu6s/edit?usp=sharing" TargetMode="External"/><Relationship Id="rId4" Type="http://schemas.openxmlformats.org/officeDocument/2006/relationships/image" Target="../media/image35.png"/><Relationship Id="rId5" Type="http://schemas.openxmlformats.org/officeDocument/2006/relationships/image" Target="../media/image3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hyperlink" Target="https://docs.google.com/forms/d/1lkU8V5gL8vCi7HLc-XJeNDk4aeoc4Mxywl8OZ3lE0Zw/edit?usp=sharing" TargetMode="External"/><Relationship Id="rId4" Type="http://schemas.openxmlformats.org/officeDocument/2006/relationships/image" Target="../media/image35.png"/><Relationship Id="rId5" Type="http://schemas.openxmlformats.org/officeDocument/2006/relationships/image" Target="../media/image3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36.png"/><Relationship Id="rId4" Type="http://schemas.openxmlformats.org/officeDocument/2006/relationships/image" Target="../media/image2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21.jpg"/><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drive.google.com/file/d/1Af8DnEWCZwksVnnr0SaQzAeApLzX0d1g/view?usp=sharing" TargetMode="External"/><Relationship Id="rId4" Type="http://schemas.openxmlformats.org/officeDocument/2006/relationships/image" Target="../media/image4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21.jpg"/><Relationship Id="rId4" Type="http://schemas.openxmlformats.org/officeDocument/2006/relationships/image" Target="../media/image4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drive.google.com/file/d/1IPhQtVRxBJ1i5GYT_ilJo2fGeh9MWSyP/view?usp=sharing" TargetMode="External"/><Relationship Id="rId4" Type="http://schemas.openxmlformats.org/officeDocument/2006/relationships/image" Target="../media/image4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21.jpg"/><Relationship Id="rId4" Type="http://schemas.openxmlformats.org/officeDocument/2006/relationships/image" Target="../media/image46.png"/><Relationship Id="rId5" Type="http://schemas.openxmlformats.org/officeDocument/2006/relationships/hyperlink" Target="https://docs.google.com/document/d/1SuxjCqoO1MyFwuIPjfgCI2wRM8Vn1Nwz/edit?usp=sharing&amp;ouid=115870711794471100246&amp;rtpof=true&amp;sd=true" TargetMode="External"/><Relationship Id="rId6" Type="http://schemas.openxmlformats.org/officeDocument/2006/relationships/hyperlink" Target="https://docs.google.com/spreadsheets/d/1bbsTcDLoTST1n2tOmS_eGILbVvNlQXDS/edit?usp=sharing&amp;ouid=115870711794471100246&amp;rtpof=true&amp;sd=tru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21.jpg"/><Relationship Id="rId4" Type="http://schemas.openxmlformats.org/officeDocument/2006/relationships/image" Target="../media/image4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image" Target="../media/image21.jpg"/><Relationship Id="rId4" Type="http://schemas.openxmlformats.org/officeDocument/2006/relationships/image" Target="../media/image4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image" Target="../media/image21.jpg"/><Relationship Id="rId4" Type="http://schemas.openxmlformats.org/officeDocument/2006/relationships/image" Target="../media/image4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 Id="rId3" Type="http://schemas.openxmlformats.org/officeDocument/2006/relationships/hyperlink" Target="https://viewer.diagrams.net/?tags=%7B%7D&amp;highlight=0000ff&amp;edit=_blank&amp;layers=1&amp;nav=1&amp;title=SMIEP.drawio#R7V1Zd6M2FP41frQPaGF5zNZ0Os2ZdKZL2jdilJgzGDwYJ05%2FfQVGGF1k7GA2x52HOUYQYd376S6fruQRvpqvbyNnMbsLXeaPkOauR%2Fh6hJBlWPz%2FpOFt06AbVN%2B0PEeem7VtG755%2F7KsUctaV57LltKDcRj6sbeQG6dhELBpLLU5URS%2Byo89hb781oXzzEoN36aOX279y3PjWTYuZG7bf2be80y8WTfszZ25Ix7ORrKcOW74WmjCNyN8FYVhvPk0X18xPxGekMvm737acTf%2FYhEL4kP%2BYBz8bv05Xxnsi%2FX5l9dLrI2113HWy4vjr7IBX7hzL%2FCWccS%2FbZR98%2FhNiIMPYpF8XM39i2nMH8CXLyyKPS6wX51H5t%2BHSy%2F2woA%2F8hjGcTgvPHDhe8%2FJjThc8NZZPPf5hc4%2FhqvY9wJ2latQ443l4Ynvyrtj60JTNtxbFs5ZHL3xR7K7OJN8hj1sZNevW0WKR2YFHYrHnAw6z3nHW%2BnyD5mA3yFsVBL2lwX7AHK2qCxoRHsWNC4JGk349afAm3pOlEiaLb3RFR5d4qAket4%2FNy784vJ15sXs28KZJndeuX2TxdkEQimRJKejsuTytqLorLZER0qiKwsocC8Sy8qvpr6zXHpTWS5s7cUPGbqSz38nnycY%2FMtuXq8LT16%2FFS7uWeTxMbFItAV8fA%2FiHcnF38WLbUfplehpp5KW4Sqasv2zNXaiZxbvBxtzJUdSVnlBpVShUdEWMd%2BJvRfZ%2FajUnL3hPvT4yHJEUVOeiyYAymbY2R8VvQXox0BgToN%2BNmIp9ZNiLh90fRjS5mCotwRDrRsYiqDntGCo73IJ78Uh0iAOuwWicTwQXWc5Y24lKmk1DJWQy%2F6qFdDhA0FnDgp01G7G9lEi9wOx2zLkLAXkDGeeRB8%2BF9jlp2Dqr1yWNz7Hua6LqOQ6SUNFGYxOFhxOOSZYMawUUePcc92kj8uIx0j%2FOo9pfwmaFsl4UwnQyxG9VuKrcgrBqChP2rKXjIp5kSpa0ibIRFhSjfDSRyJnrOtyt1TuIXx6WrJWlG2WlI0mehKsXqxiLlaumSReXS1XTuSFZSV3GKvCWaFrfceqdkl2OJHcV%2Fac5q%2FlrKrP0D7PgHoTl6BUTia2b9PDHRrd28PycDqIhiBYDnZxBugId%2Bvj9DLx9H4s1gyLWkoM6mPx0BB%2FWFiECKobben2Hky3DUWkcCP6hCSu5D4K3dU07tfxGsDxYqt3T1Im2BKRpd732gtY1HOkAnJG0nukopdptURgKSvJ7cgyDBy%2F32jFAiLrP1ppgAKSM%2B8j3cU2S88Jn53%2Bob4vsA%2F0BcJqDcQZYDDlcF2%2BB2YZuOvApHHCRw270wTdsEhGbDYUglCh9b5AV85kmwLd1rydMOzIsGAHTFRtbpvwIICamNpYR5almQig0NQnpk5NZJkUUWyhTjEpnD0IWVJu6k%2Buav41%2BgxYEBpawIIaSGnVk1g%2F%2FSksNDGYKQzJOUD4HjqFoQvCBuio7Vn60RYLdlqCOqsFFrYk7Qim5djVAhk84rL9xQJhUYBN5i13oes9bRYL%2BswiAedt9M5UoDJT8W6j3GkhQZuc96E8o5DRQIw1rCXISfBjawkILEBr21g3UFylLCaQfb1WDcUdqUGLhVToRIMEiDuYFR4c50Pcdcxwo8aptI%2BFu4HllwTJXjQva3l3cLorR%2BoKd20VT30U3A2LTmsMd5DD7Rx35aKaPnE3NNQNK7prDnVmPdRxGDhvhcey1LUNXKpo3hNJ1htLywmyJ7ZtEs20dEuzNE0u6OM%2Ba0Js06CEUEwpJD2b2yKiKoY6O10YlbpAdnq7fV2omNOz04VVrQujI12UKabz0wUFupCLg0lX00LFXZ2dKvQqVWR321eFirk5N1VAzw1UQTtShYrMODdV4GpVWKQbVZTze7ypabvxvbkX9LwaUdrGQzLo9LYagdtKTI%2FfTTaAxFTAaSiJKahLNuBqwcFbabFc10E73sKI960R36xjjrohGszqWdTAEjGmoBKgsQ1lttxtZxvKSDmZSkvZb1nA0j1RfGiLkEuu3%2FoduFRsiUW9%2Fk4%2BUGU%2B7zTOZ7dULNA2EJutg5U2Ex5bcPBSMTxGAZaWtmyzSQN1Cye475wcjDs6KNxRDVgzYk5qVpTBnXlWx0UKZF%2Bqe2LRQj6T%2Fo8WKuaRFC2kKdxVGCxXfpxGDF7wklT8Dm0Hem6U%2B4sZGljh7nZLdXtp3mlGDHmEIMjdusVlZqkS%2BNjlxx3ZJNipZ2YhzxbGmx6bNRPllcts9%2BJXNl0tssSC29M4crgxSE5W051ebQUBbnSsOPyvW1shAPtxQ7qfv8cO9n%2F89PsfDy9%2FXb%2F8Yf9m3h%2BeSQxrdzsxYZF3%2FZMWJlrhH5K7heam9yIFWuYPToZfr553537%2BUGT%2Bc%2Be%2FrO%2Fubh8%2BO7foYfyL9kVxAGy2x%2BsqYoM5eggW0I7zkvAurLlSbqdGFnV6QGGVIxiIfcdpPYVBNMMydd22wfwj1oQn8cjUE0dgGEK776aRwBrCGPJRXZp7JY4bPO%2B1iThEhf6qzY7JVa2DeKqM4f6NCoOCsgnS4nHdQ6FMiFb96BLKHTkMfJHRbA6jVG6Z6cDZiTVsOXMePd%2BL%2B16wBgeW5wf%2F9Oblujj9tHprcvcctBhj0QpUAWogVoBYpJhnEEplLNXdvESpKR1SIMe%2Fhi45Svi1m%2BOqlRpQlVOcBlVdOdvOnalWCkdVxHCUKWrw9MC2TlcYGFdKwIZIuzYnolHJVsnBt91efYw66lPlcifCeFROlQbsCNHA0UiN2REQAXZHeBywGTYKV4GbWgptf%2BD35Pn%2BVegnv9FyHYQBayYW1CF%2FjRQFMoYqGNR1WKvQWDioOEGYbNiiL2INwHXisN%2FKIqrJiLW6ZP7VYlMW4KWm5ZF%2FyMzJpuEpTKfJVnbGj1UoboyX6e9jXfAHuJDW25uil2%2BTu8mnyc3kXnTHv%2B%2BmR%2FktvLnwZqAsLudY1soyjsLvDIBcgfvDbZ0KBvKsawAJ0F%2BNkeIgUKJAAmRp6iChigOT2NZRUpu3TH7MqUm%2BVWH8S7LcKTh4uFani2dKwbVVDnX8jt5DU1EQwzW2mLabyOorTESmMSEop1YRXEmzpJRRJBTvPtwArIOP9T65VaW2TmzT0MHxoozd3fP1oy6kKUdcDiuzComLVRxGXAGJcX9aBVNu6I%2BvvT7KvMPlNNS3dT91mrEt274baL0tm8GQqm65FDH3dNS79d5HLn5g6218IOvNL7e%2Fsbt5fPtLxfjmPw%3D%3D" TargetMode="External"/><Relationship Id="rId4" Type="http://schemas.openxmlformats.org/officeDocument/2006/relationships/image" Target="../media/image4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image" Target="../media/image41.png"/><Relationship Id="rId4" Type="http://schemas.openxmlformats.org/officeDocument/2006/relationships/image" Target="../media/image47.png"/><Relationship Id="rId5" Type="http://schemas.openxmlformats.org/officeDocument/2006/relationships/image" Target="../media/image2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8.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9.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1"/>
          <p:cNvSpPr txBox="1"/>
          <p:nvPr/>
        </p:nvSpPr>
        <p:spPr>
          <a:xfrm>
            <a:off x="2160000" y="4324320"/>
            <a:ext cx="4734000" cy="161568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Clr>
                <a:srgbClr val="000000"/>
              </a:buClr>
              <a:buSzPts val="2800"/>
              <a:buFont typeface="Arial"/>
              <a:buNone/>
            </a:pPr>
            <a:r>
              <a:rPr b="1" i="0" lang="es-CO" sz="2800" u="none" cap="none" strike="noStrike">
                <a:solidFill>
                  <a:srgbClr val="000000"/>
                </a:solidFill>
                <a:latin typeface="Arial"/>
                <a:ea typeface="Arial"/>
                <a:cs typeface="Arial"/>
                <a:sym typeface="Arial"/>
              </a:rPr>
              <a:t>S.M.I.E.P</a:t>
            </a:r>
            <a:endParaRPr b="0" i="0" sz="28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2000"/>
              <a:buFont typeface="Arial"/>
              <a:buNone/>
            </a:pPr>
            <a:r>
              <a:rPr b="0" i="0" lang="es-CO" sz="2000" u="none" cap="none" strike="noStrike">
                <a:solidFill>
                  <a:srgbClr val="000000"/>
                </a:solidFill>
                <a:latin typeface="Arial"/>
                <a:ea typeface="Arial"/>
                <a:cs typeface="Arial"/>
                <a:sym typeface="Arial"/>
              </a:rPr>
              <a:t>Software de Manejo para Inventarios en Empresas Pequeñas.</a:t>
            </a:r>
            <a:endParaRPr b="0" i="0" sz="2000" u="none" cap="none" strike="noStrike">
              <a:solidFill>
                <a:srgbClr val="000000"/>
              </a:solidFill>
              <a:latin typeface="Arial"/>
              <a:ea typeface="Arial"/>
              <a:cs typeface="Arial"/>
              <a:sym typeface="Arial"/>
            </a:endParaRPr>
          </a:p>
        </p:txBody>
      </p:sp>
      <p:sp>
        <p:nvSpPr>
          <p:cNvPr id="491" name="Google Shape;491;p1"/>
          <p:cNvSpPr txBox="1"/>
          <p:nvPr/>
        </p:nvSpPr>
        <p:spPr>
          <a:xfrm>
            <a:off x="7287825" y="4149150"/>
            <a:ext cx="2377500" cy="16578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Sergio Nicolas Bautista Franco, Carlos Alberto Cristancho Parra, Cristian Ferney Silva Urueña</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2338311</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Paola Tatiana Tovar</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13 de septiembre de 2021</a:t>
            </a:r>
            <a:endParaRPr b="0" i="0" sz="1300" u="none" cap="none" strike="noStrike">
              <a:solidFill>
                <a:srgbClr val="000000"/>
              </a:solidFill>
              <a:latin typeface="Arial"/>
              <a:ea typeface="Arial"/>
              <a:cs typeface="Arial"/>
              <a:sym typeface="Arial"/>
            </a:endParaRPr>
          </a:p>
        </p:txBody>
      </p:sp>
      <p:cxnSp>
        <p:nvCxnSpPr>
          <p:cNvPr id="492" name="Google Shape;492;p1"/>
          <p:cNvCxnSpPr/>
          <p:nvPr/>
        </p:nvCxnSpPr>
        <p:spPr>
          <a:xfrm>
            <a:off x="7132320" y="4375440"/>
            <a:ext cx="0" cy="1005840"/>
          </a:xfrm>
          <a:prstGeom prst="straightConnector1">
            <a:avLst/>
          </a:prstGeom>
          <a:noFill/>
          <a:ln cap="flat" cmpd="sng" w="54700">
            <a:solidFill>
              <a:srgbClr val="999999"/>
            </a:solidFill>
            <a:prstDash val="solid"/>
            <a:round/>
            <a:headEnd len="sm" w="sm" type="none"/>
            <a:tailEnd len="sm" w="sm" type="none"/>
          </a:ln>
        </p:spPr>
      </p:cxnSp>
      <p:pic>
        <p:nvPicPr>
          <p:cNvPr id="493" name="Google Shape;493;p1"/>
          <p:cNvPicPr preferRelativeResize="0"/>
          <p:nvPr/>
        </p:nvPicPr>
        <p:blipFill rotWithShape="1">
          <a:blip r:embed="rId3">
            <a:alphaModFix/>
          </a:blip>
          <a:srcRect b="0" l="0" r="0" t="0"/>
          <a:stretch/>
        </p:blipFill>
        <p:spPr>
          <a:xfrm>
            <a:off x="8784177" y="0"/>
            <a:ext cx="1188000" cy="1164250"/>
          </a:xfrm>
          <a:prstGeom prst="rect">
            <a:avLst/>
          </a:prstGeom>
          <a:noFill/>
          <a:ln>
            <a:noFill/>
          </a:ln>
        </p:spPr>
      </p:pic>
      <p:sp>
        <p:nvSpPr>
          <p:cNvPr id="494" name="Google Shape;494;p1"/>
          <p:cNvSpPr/>
          <p:nvPr/>
        </p:nvSpPr>
        <p:spPr>
          <a:xfrm>
            <a:off x="8590680" y="1102350"/>
            <a:ext cx="1575000" cy="41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00"/>
              <a:buFont typeface="Arial"/>
              <a:buNone/>
            </a:pPr>
            <a:r>
              <a:rPr b="1" i="0" lang="es-CO" sz="1500" u="none" cap="none" strike="noStrike">
                <a:solidFill>
                  <a:srgbClr val="FE7130"/>
                </a:solidFill>
                <a:latin typeface="Arial"/>
                <a:ea typeface="Arial"/>
                <a:cs typeface="Arial"/>
                <a:sym typeface="Arial"/>
              </a:rPr>
              <a:t>C.E.E.T</a:t>
            </a:r>
            <a:endParaRPr b="0" i="0" sz="1500" u="none" cap="none" strike="noStrike">
              <a:solidFill>
                <a:srgbClr val="000000"/>
              </a:solidFill>
              <a:latin typeface="Arial"/>
              <a:ea typeface="Arial"/>
              <a:cs typeface="Arial"/>
              <a:sym typeface="Arial"/>
            </a:endParaRPr>
          </a:p>
        </p:txBody>
      </p:sp>
      <p:pic>
        <p:nvPicPr>
          <p:cNvPr id="495" name="Google Shape;495;p1"/>
          <p:cNvPicPr preferRelativeResize="0"/>
          <p:nvPr/>
        </p:nvPicPr>
        <p:blipFill rotWithShape="1">
          <a:blip r:embed="rId4">
            <a:alphaModFix/>
          </a:blip>
          <a:srcRect b="0" l="0" r="0" t="0"/>
          <a:stretch/>
        </p:blipFill>
        <p:spPr>
          <a:xfrm>
            <a:off x="4096100" y="2479150"/>
            <a:ext cx="1492275" cy="1547750"/>
          </a:xfrm>
          <a:prstGeom prst="rect">
            <a:avLst/>
          </a:prstGeom>
          <a:noFill/>
          <a:ln>
            <a:noFill/>
          </a:ln>
          <a:effectLst>
            <a:outerShdw blurRad="100013" rotWithShape="0" algn="bl" dir="5400000" dist="38100">
              <a:srgbClr val="000000">
                <a:alpha val="47058"/>
              </a:srgbClr>
            </a:outerShdw>
          </a:effectLst>
        </p:spPr>
      </p:pic>
      <p:pic>
        <p:nvPicPr>
          <p:cNvPr id="496" name="Google Shape;496;p1"/>
          <p:cNvPicPr preferRelativeResize="0"/>
          <p:nvPr/>
        </p:nvPicPr>
        <p:blipFill rotWithShape="1">
          <a:blip r:embed="rId5">
            <a:alphaModFix/>
          </a:blip>
          <a:srcRect b="0" l="0" r="0" t="0"/>
          <a:stretch/>
        </p:blipFill>
        <p:spPr>
          <a:xfrm>
            <a:off x="7392625" y="2123050"/>
            <a:ext cx="1318650" cy="1253975"/>
          </a:xfrm>
          <a:prstGeom prst="rect">
            <a:avLst/>
          </a:prstGeom>
          <a:noFill/>
          <a:ln>
            <a:noFill/>
          </a:ln>
          <a:effectLst>
            <a:outerShdw blurRad="57150" rotWithShape="0" algn="bl" dir="5400000" dist="85725">
              <a:srgbClr val="000000">
                <a:alpha val="47058"/>
              </a:srgbClr>
            </a:outerShdw>
          </a:effectLst>
        </p:spPr>
      </p:pic>
      <p:pic>
        <p:nvPicPr>
          <p:cNvPr id="497" name="Google Shape;497;p1"/>
          <p:cNvPicPr preferRelativeResize="0"/>
          <p:nvPr/>
        </p:nvPicPr>
        <p:blipFill rotWithShape="1">
          <a:blip r:embed="rId6">
            <a:alphaModFix/>
          </a:blip>
          <a:srcRect b="0" l="0" r="0" t="0"/>
          <a:stretch/>
        </p:blipFill>
        <p:spPr>
          <a:xfrm>
            <a:off x="972000" y="2051325"/>
            <a:ext cx="1188000" cy="1521399"/>
          </a:xfrm>
          <a:prstGeom prst="rect">
            <a:avLst/>
          </a:prstGeom>
          <a:noFill/>
          <a:ln>
            <a:noFill/>
          </a:ln>
          <a:effectLst>
            <a:outerShdw blurRad="57150" rotWithShape="0" algn="bl" dir="5400000" dist="76200">
              <a:srgbClr val="000000">
                <a:alpha val="47058"/>
              </a:srgbClr>
            </a:outerShdw>
          </a:effectLst>
        </p:spPr>
      </p:pic>
      <p:pic>
        <p:nvPicPr>
          <p:cNvPr id="498" name="Google Shape;498;p1"/>
          <p:cNvPicPr preferRelativeResize="0"/>
          <p:nvPr/>
        </p:nvPicPr>
        <p:blipFill rotWithShape="1">
          <a:blip r:embed="rId7">
            <a:alphaModFix/>
          </a:blip>
          <a:srcRect b="0" l="0" r="0" t="0"/>
          <a:stretch/>
        </p:blipFill>
        <p:spPr>
          <a:xfrm>
            <a:off x="4182913" y="-340400"/>
            <a:ext cx="1318649" cy="1317481"/>
          </a:xfrm>
          <a:prstGeom prst="rect">
            <a:avLst/>
          </a:prstGeom>
          <a:noFill/>
          <a:ln>
            <a:noFill/>
          </a:ln>
          <a:effectLst>
            <a:outerShdw blurRad="57150" rotWithShape="0" algn="bl" dir="5400000" dist="57150">
              <a:srgbClr val="000000">
                <a:alpha val="47058"/>
              </a:srgbClr>
            </a:outerShdw>
          </a:effectLst>
        </p:spPr>
      </p:pic>
      <p:pic>
        <p:nvPicPr>
          <p:cNvPr id="499" name="Google Shape;499;p1"/>
          <p:cNvPicPr preferRelativeResize="0"/>
          <p:nvPr/>
        </p:nvPicPr>
        <p:blipFill rotWithShape="1">
          <a:blip r:embed="rId8">
            <a:alphaModFix/>
          </a:blip>
          <a:srcRect b="0" l="0" r="0" t="0"/>
          <a:stretch/>
        </p:blipFill>
        <p:spPr>
          <a:xfrm>
            <a:off x="0" y="4149150"/>
            <a:ext cx="1911027" cy="1521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9"/>
          <p:cNvSpPr txBox="1"/>
          <p:nvPr/>
        </p:nvSpPr>
        <p:spPr>
          <a:xfrm>
            <a:off x="457200" y="1546928"/>
            <a:ext cx="5120700" cy="2772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500"/>
              <a:buFont typeface="Arial"/>
              <a:buNone/>
            </a:pPr>
            <a:r>
              <a:rPr b="0" i="0" lang="es-CO" sz="1500" u="none" cap="none" strike="noStrike">
                <a:solidFill>
                  <a:srgbClr val="333333"/>
                </a:solidFill>
                <a:latin typeface="Arial"/>
                <a:ea typeface="Arial"/>
                <a:cs typeface="Arial"/>
                <a:sym typeface="Arial"/>
              </a:rPr>
              <a:t>La base de este proyecto es crear un software  que permita a empresas pequeñas tener un control total de la información de todos sus productos con un inventario automatizado. Se pretende facilitar los procesos de almacenaje, ingresos y egresos de productos para poder obtener resultados de ganancia más exactos. Además de permitir un usuario administrador que verifique las ventas diarias y poder juzgar los productos de mayor demanda y cuales son aquellos que no es conveniente surtir a corto plazo.</a:t>
            </a:r>
            <a:endParaRPr b="0" i="0" sz="1500" u="none" cap="none" strike="noStrike">
              <a:solidFill>
                <a:srgbClr val="333333"/>
              </a:solidFill>
              <a:latin typeface="Arial"/>
              <a:ea typeface="Arial"/>
              <a:cs typeface="Arial"/>
              <a:sym typeface="Arial"/>
            </a:endParaRPr>
          </a:p>
        </p:txBody>
      </p:sp>
      <p:sp>
        <p:nvSpPr>
          <p:cNvPr id="580" name="Google Shape;580;p9"/>
          <p:cNvSpPr txBox="1"/>
          <p:nvPr/>
        </p:nvSpPr>
        <p:spPr>
          <a:xfrm>
            <a:off x="274320" y="365760"/>
            <a:ext cx="3566100" cy="471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Delimitación</a:t>
            </a:r>
            <a:endParaRPr b="0" i="0" sz="2200" u="none" cap="none" strike="noStrike">
              <a:solidFill>
                <a:srgbClr val="000000"/>
              </a:solidFill>
              <a:latin typeface="Arial"/>
              <a:ea typeface="Arial"/>
              <a:cs typeface="Arial"/>
              <a:sym typeface="Arial"/>
            </a:endParaRPr>
          </a:p>
        </p:txBody>
      </p:sp>
      <p:sp>
        <p:nvSpPr>
          <p:cNvPr id="581" name="Google Shape;581;p9"/>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82" name="Google Shape;582;p9"/>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pic>
        <p:nvPicPr>
          <p:cNvPr id="583" name="Google Shape;583;p9"/>
          <p:cNvPicPr preferRelativeResize="0"/>
          <p:nvPr/>
        </p:nvPicPr>
        <p:blipFill rotWithShape="1">
          <a:blip r:embed="rId6">
            <a:alphaModFix/>
          </a:blip>
          <a:srcRect b="0" l="0" r="0" t="0"/>
          <a:stretch/>
        </p:blipFill>
        <p:spPr>
          <a:xfrm>
            <a:off x="5902000" y="1190525"/>
            <a:ext cx="4037100" cy="4094400"/>
          </a:xfrm>
          <a:prstGeom prst="diamond">
            <a:avLst/>
          </a:prstGeom>
          <a:noFill/>
          <a:ln>
            <a:noFill/>
          </a:ln>
        </p:spPr>
      </p:pic>
      <p:sp>
        <p:nvSpPr>
          <p:cNvPr id="584" name="Google Shape;584;p9"/>
          <p:cNvSpPr/>
          <p:nvPr/>
        </p:nvSpPr>
        <p:spPr>
          <a:xfrm>
            <a:off x="4917225" y="5013100"/>
            <a:ext cx="2506500" cy="471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gf02f80bedd_1_16"/>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Técnicas de recolección de datos</a:t>
            </a:r>
            <a:endParaRPr b="1" i="0" sz="2500" u="none" cap="none" strike="noStrike">
              <a:solidFill>
                <a:srgbClr val="000000"/>
              </a:solidFill>
              <a:latin typeface="Montserrat"/>
              <a:ea typeface="Montserrat"/>
              <a:cs typeface="Montserrat"/>
              <a:sym typeface="Montserrat"/>
            </a:endParaRPr>
          </a:p>
        </p:txBody>
      </p:sp>
      <p:sp>
        <p:nvSpPr>
          <p:cNvPr id="590" name="Google Shape;590;gf02f80bedd_1_1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1" name="Google Shape;591;gf02f80bedd_1_16"/>
          <p:cNvPicPr preferRelativeResize="0"/>
          <p:nvPr/>
        </p:nvPicPr>
        <p:blipFill rotWithShape="1">
          <a:blip r:embed="rId3">
            <a:alphaModFix/>
          </a:blip>
          <a:srcRect b="0" l="0" r="0" t="0"/>
          <a:stretch/>
        </p:blipFill>
        <p:spPr>
          <a:xfrm>
            <a:off x="4864175" y="1100325"/>
            <a:ext cx="4489149" cy="3469885"/>
          </a:xfrm>
          <a:prstGeom prst="rect">
            <a:avLst/>
          </a:prstGeom>
          <a:noFill/>
          <a:ln>
            <a:noFill/>
          </a:ln>
        </p:spPr>
      </p:pic>
      <p:pic>
        <p:nvPicPr>
          <p:cNvPr id="592" name="Google Shape;592;gf02f80bedd_1_16"/>
          <p:cNvPicPr preferRelativeResize="0"/>
          <p:nvPr/>
        </p:nvPicPr>
        <p:blipFill rotWithShape="1">
          <a:blip r:embed="rId4">
            <a:alphaModFix/>
          </a:blip>
          <a:srcRect b="0" l="0" r="0" t="0"/>
          <a:stretch/>
        </p:blipFill>
        <p:spPr>
          <a:xfrm>
            <a:off x="8398625" y="0"/>
            <a:ext cx="1682000" cy="1339075"/>
          </a:xfrm>
          <a:prstGeom prst="rect">
            <a:avLst/>
          </a:prstGeom>
          <a:noFill/>
          <a:ln>
            <a:noFill/>
          </a:ln>
        </p:spPr>
      </p:pic>
      <p:sp>
        <p:nvSpPr>
          <p:cNvPr id="593" name="Google Shape;593;gf02f80bedd_1_16"/>
          <p:cNvSpPr txBox="1"/>
          <p:nvPr/>
        </p:nvSpPr>
        <p:spPr>
          <a:xfrm>
            <a:off x="355275" y="2049575"/>
            <a:ext cx="4755000" cy="255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s-CO" sz="1400" u="none" cap="none" strike="noStrike">
                <a:solidFill>
                  <a:srgbClr val="000000"/>
                </a:solidFill>
                <a:latin typeface="Arial"/>
                <a:ea typeface="Arial"/>
                <a:cs typeface="Arial"/>
                <a:sym typeface="Arial"/>
              </a:rPr>
              <a:t>Estas preguntas de cuestionario serán realizadas a las principales personas dentro de la jerarquía de Tienda Express (Dueños, Hijo y Clientes), pues de ellos en su entorno profesional manejando esta pequeña empresa conocen cada detalle de la misma y nos pueden brindar la información más eficiente en cuanto al manejo que a esta se le da. Como la información referente a que ellos llevan el control de los pedidos a proveedores en un cuaderno. Para ello se propicia el uso de la siguiente técnica de recolección con una metodología de embudo pirámide y mixta.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gf02f80bedd_3_0"/>
          <p:cNvSpPr txBox="1"/>
          <p:nvPr/>
        </p:nvSpPr>
        <p:spPr>
          <a:xfrm>
            <a:off x="568071" y="609575"/>
            <a:ext cx="5990400" cy="35181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Dueños</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rPr b="1" lang="es-CO">
                <a:solidFill>
                  <a:srgbClr val="808080"/>
                </a:solidFill>
                <a:latin typeface="Montserrat"/>
                <a:ea typeface="Montserrat"/>
                <a:cs typeface="Montserrat"/>
                <a:sym typeface="Montserrat"/>
              </a:rPr>
              <a:t>Los formularios se encuentran en Google Forms. </a:t>
            </a:r>
            <a:r>
              <a:rPr b="1" lang="es-CO" u="sng">
                <a:solidFill>
                  <a:schemeClr val="hlink"/>
                </a:solidFill>
                <a:latin typeface="Montserrat"/>
                <a:ea typeface="Montserrat"/>
                <a:cs typeface="Montserrat"/>
                <a:sym typeface="Montserrat"/>
                <a:hlinkClick r:id="rId3"/>
              </a:rPr>
              <a:t>Aquí.</a:t>
            </a:r>
            <a:endParaRPr b="1" i="0" u="none" cap="none" strike="noStrike">
              <a:solidFill>
                <a:srgbClr val="808080"/>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2200" u="none" cap="none" strike="noStrike">
              <a:solidFill>
                <a:schemeClr val="dk1"/>
              </a:solidFill>
              <a:latin typeface="Montserrat"/>
              <a:ea typeface="Montserrat"/>
              <a:cs typeface="Montserrat"/>
              <a:sym typeface="Montserrat"/>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¿Usted cree que el orden que lleva en sus productos es eficiente para tener un control eficaz?</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De presentar pérdidas a causa de un producto dañado o caducado, ¿esas pérdidas estaban registradas con anterioridad o fueron imprevistas? ¿cómo manejan estos casos?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¿El negocio ha funcionado correctamente llevando los pedidos de productos registrados en un cuaderno?</a:t>
            </a:r>
            <a:endParaRPr b="0" i="0" sz="1800" u="none" cap="none" strike="noStrike">
              <a:solidFill>
                <a:srgbClr val="000000"/>
              </a:solidFill>
              <a:latin typeface="Arial"/>
              <a:ea typeface="Arial"/>
              <a:cs typeface="Arial"/>
              <a:sym typeface="Arial"/>
            </a:endParaRPr>
          </a:p>
        </p:txBody>
      </p:sp>
      <p:sp>
        <p:nvSpPr>
          <p:cNvPr id="599" name="Google Shape;599;gf02f80bedd_3_0"/>
          <p:cNvSpPr txBox="1"/>
          <p:nvPr/>
        </p:nvSpPr>
        <p:spPr>
          <a:xfrm>
            <a:off x="1325400" y="655875"/>
            <a:ext cx="5233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0" name="Google Shape;600;gf02f80bedd_3_0"/>
          <p:cNvPicPr preferRelativeResize="0"/>
          <p:nvPr/>
        </p:nvPicPr>
        <p:blipFill rotWithShape="1">
          <a:blip r:embed="rId4">
            <a:alphaModFix/>
          </a:blip>
          <a:srcRect b="0" l="0" r="0" t="0"/>
          <a:stretch/>
        </p:blipFill>
        <p:spPr>
          <a:xfrm>
            <a:off x="6932400" y="360563"/>
            <a:ext cx="2865863" cy="1703074"/>
          </a:xfrm>
          <a:prstGeom prst="rect">
            <a:avLst/>
          </a:prstGeom>
          <a:noFill/>
          <a:ln>
            <a:noFill/>
          </a:ln>
        </p:spPr>
      </p:pic>
      <p:pic>
        <p:nvPicPr>
          <p:cNvPr id="601" name="Google Shape;601;gf02f80bedd_3_0"/>
          <p:cNvPicPr preferRelativeResize="0"/>
          <p:nvPr/>
        </p:nvPicPr>
        <p:blipFill rotWithShape="1">
          <a:blip r:embed="rId5">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gf02f80bedd_3_18"/>
          <p:cNvSpPr txBox="1"/>
          <p:nvPr/>
        </p:nvSpPr>
        <p:spPr>
          <a:xfrm>
            <a:off x="39171" y="713375"/>
            <a:ext cx="6439500" cy="34605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Hijo (Familiar) de los dueños</a:t>
            </a:r>
            <a:endParaRPr b="1" i="0" sz="2200" u="none" cap="none" strike="noStrike">
              <a:solidFill>
                <a:schemeClr val="dk1"/>
              </a:solidFill>
              <a:latin typeface="Montserrat"/>
              <a:ea typeface="Montserrat"/>
              <a:cs typeface="Montserrat"/>
              <a:sym typeface="Montserrat"/>
            </a:endParaRPr>
          </a:p>
          <a:p>
            <a:pPr indent="0" lvl="0" marL="457200" rtl="0" algn="l">
              <a:lnSpc>
                <a:spcPct val="107916"/>
              </a:lnSpc>
              <a:spcBef>
                <a:spcPts val="0"/>
              </a:spcBef>
              <a:spcAft>
                <a:spcPts val="0"/>
              </a:spcAft>
              <a:buClr>
                <a:schemeClr val="dk1"/>
              </a:buClr>
              <a:buSzPts val="1800"/>
              <a:buFont typeface="Arial"/>
              <a:buNone/>
            </a:pPr>
            <a:r>
              <a:rPr b="1" lang="es-CO">
                <a:solidFill>
                  <a:srgbClr val="808080"/>
                </a:solidFill>
                <a:latin typeface="Montserrat"/>
                <a:ea typeface="Montserrat"/>
                <a:cs typeface="Montserrat"/>
                <a:sym typeface="Montserrat"/>
              </a:rPr>
              <a:t>Los formularios se encuentran en Google Forms. </a:t>
            </a:r>
            <a:r>
              <a:rPr b="1" lang="es-CO" u="sng">
                <a:solidFill>
                  <a:schemeClr val="hlink"/>
                </a:solidFill>
                <a:latin typeface="Montserrat"/>
                <a:ea typeface="Montserrat"/>
                <a:cs typeface="Montserrat"/>
                <a:sym typeface="Montserrat"/>
                <a:hlinkClick r:id="rId3"/>
              </a:rPr>
              <a:t>Aquí.</a:t>
            </a:r>
            <a:endParaRPr b="1" i="0" sz="1800" u="none" cap="none" strike="noStrike">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¿Han organizado sus técnicas de registro de ventas?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 ¿Ha visto que sus padres conozcan de un faltante de dinero o producto al finalizar el día o que lleven algún proceso si sucede esto?</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¿Sus padres mantienen el inventario de los productos de forma organizada cuando lo reciben de los proveedores? ¿Cómo lo hacen?</a:t>
            </a:r>
            <a:endParaRPr b="0" i="0" sz="1800" u="none" cap="none" strike="noStrike">
              <a:solidFill>
                <a:schemeClr val="dk1"/>
              </a:solidFill>
              <a:latin typeface="Calibri"/>
              <a:ea typeface="Calibri"/>
              <a:cs typeface="Calibri"/>
              <a:sym typeface="Calibri"/>
            </a:endParaRPr>
          </a:p>
        </p:txBody>
      </p:sp>
      <p:pic>
        <p:nvPicPr>
          <p:cNvPr id="607" name="Google Shape;607;gf02f80bedd_3_18"/>
          <p:cNvPicPr preferRelativeResize="0"/>
          <p:nvPr/>
        </p:nvPicPr>
        <p:blipFill rotWithShape="1">
          <a:blip r:embed="rId4">
            <a:alphaModFix/>
          </a:blip>
          <a:srcRect b="0" l="0" r="0" t="0"/>
          <a:stretch/>
        </p:blipFill>
        <p:spPr>
          <a:xfrm>
            <a:off x="6932400" y="360563"/>
            <a:ext cx="2865863" cy="1703074"/>
          </a:xfrm>
          <a:prstGeom prst="rect">
            <a:avLst/>
          </a:prstGeom>
          <a:noFill/>
          <a:ln>
            <a:noFill/>
          </a:ln>
        </p:spPr>
      </p:pic>
      <p:pic>
        <p:nvPicPr>
          <p:cNvPr id="608" name="Google Shape;608;gf02f80bedd_3_18"/>
          <p:cNvPicPr preferRelativeResize="0"/>
          <p:nvPr/>
        </p:nvPicPr>
        <p:blipFill rotWithShape="1">
          <a:blip r:embed="rId5">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f02f80bedd_3_27"/>
          <p:cNvSpPr txBox="1"/>
          <p:nvPr/>
        </p:nvSpPr>
        <p:spPr>
          <a:xfrm>
            <a:off x="0" y="1040975"/>
            <a:ext cx="6576600" cy="26574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Cliente</a:t>
            </a:r>
            <a:endParaRPr b="1" sz="2200">
              <a:solidFill>
                <a:schemeClr val="dk1"/>
              </a:solidFill>
              <a:latin typeface="Montserrat"/>
              <a:ea typeface="Montserrat"/>
              <a:cs typeface="Montserrat"/>
              <a:sym typeface="Montserrat"/>
            </a:endParaRPr>
          </a:p>
          <a:p>
            <a:pPr indent="0" lvl="0" marL="457200" rtl="0" algn="l">
              <a:lnSpc>
                <a:spcPct val="107916"/>
              </a:lnSpc>
              <a:spcBef>
                <a:spcPts val="0"/>
              </a:spcBef>
              <a:spcAft>
                <a:spcPts val="0"/>
              </a:spcAft>
              <a:buClr>
                <a:schemeClr val="dk1"/>
              </a:buClr>
              <a:buSzPts val="1800"/>
              <a:buFont typeface="Arial"/>
              <a:buNone/>
            </a:pPr>
            <a:r>
              <a:rPr b="1" lang="es-CO">
                <a:solidFill>
                  <a:srgbClr val="808080"/>
                </a:solidFill>
                <a:latin typeface="Montserrat"/>
                <a:ea typeface="Montserrat"/>
                <a:cs typeface="Montserrat"/>
                <a:sym typeface="Montserrat"/>
              </a:rPr>
              <a:t>Los formularios se encuentran en Google Forms. </a:t>
            </a:r>
            <a:r>
              <a:rPr b="1" lang="es-CO" u="sng">
                <a:solidFill>
                  <a:schemeClr val="hlink"/>
                </a:solidFill>
                <a:latin typeface="Montserrat"/>
                <a:ea typeface="Montserrat"/>
                <a:cs typeface="Montserrat"/>
                <a:sym typeface="Montserrat"/>
                <a:hlinkClick r:id="rId3"/>
              </a:rPr>
              <a:t>Aquí.</a:t>
            </a:r>
            <a:endParaRPr b="1" sz="1800">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Al entrar y analizar la tienda, ¿qué logró identificar?</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En una clasificación de 1 a 10, siendo 10 lo más alto y 1 lo más bajo, ¿cómo calificaría el nivel de organización de la tienda?</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¿Identificó alguna falencia en la atención al cliente causada por la organización interna de la empresa?</a:t>
            </a:r>
            <a:endParaRPr b="1" i="0" sz="1800" u="none" cap="none" strike="noStrike">
              <a:solidFill>
                <a:schemeClr val="dk1"/>
              </a:solidFill>
              <a:latin typeface="Calibri"/>
              <a:ea typeface="Calibri"/>
              <a:cs typeface="Calibri"/>
              <a:sym typeface="Calibri"/>
            </a:endParaRPr>
          </a:p>
        </p:txBody>
      </p:sp>
      <p:pic>
        <p:nvPicPr>
          <p:cNvPr id="614" name="Google Shape;614;gf02f80bedd_3_27"/>
          <p:cNvPicPr preferRelativeResize="0"/>
          <p:nvPr/>
        </p:nvPicPr>
        <p:blipFill rotWithShape="1">
          <a:blip r:embed="rId4">
            <a:alphaModFix/>
          </a:blip>
          <a:srcRect b="0" l="0" r="0" t="0"/>
          <a:stretch/>
        </p:blipFill>
        <p:spPr>
          <a:xfrm>
            <a:off x="6932400" y="360563"/>
            <a:ext cx="2865863" cy="1703074"/>
          </a:xfrm>
          <a:prstGeom prst="rect">
            <a:avLst/>
          </a:prstGeom>
          <a:noFill/>
          <a:ln>
            <a:noFill/>
          </a:ln>
        </p:spPr>
      </p:pic>
      <p:pic>
        <p:nvPicPr>
          <p:cNvPr id="615" name="Google Shape;615;gf02f80bedd_3_27"/>
          <p:cNvPicPr preferRelativeResize="0"/>
          <p:nvPr/>
        </p:nvPicPr>
        <p:blipFill rotWithShape="1">
          <a:blip r:embed="rId5">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gf02f80bedd_4_0"/>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Mapas de Proceso -  BPMN</a:t>
            </a:r>
            <a:endParaRPr b="1" i="0" sz="2500" u="none" cap="none" strike="noStrike">
              <a:solidFill>
                <a:srgbClr val="000000"/>
              </a:solidFill>
              <a:latin typeface="Montserrat"/>
              <a:ea typeface="Montserrat"/>
              <a:cs typeface="Montserrat"/>
              <a:sym typeface="Montserrat"/>
            </a:endParaRPr>
          </a:p>
        </p:txBody>
      </p:sp>
      <p:sp>
        <p:nvSpPr>
          <p:cNvPr id="621" name="Google Shape;621;gf02f80bedd_4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2" name="Google Shape;622;gf02f80bedd_4_0"/>
          <p:cNvPicPr preferRelativeResize="0"/>
          <p:nvPr/>
        </p:nvPicPr>
        <p:blipFill rotWithShape="1">
          <a:blip r:embed="rId3">
            <a:alphaModFix/>
          </a:blip>
          <a:srcRect b="0" l="0" r="0" t="0"/>
          <a:stretch/>
        </p:blipFill>
        <p:spPr>
          <a:xfrm>
            <a:off x="5068875" y="808125"/>
            <a:ext cx="3790150" cy="3790150"/>
          </a:xfrm>
          <a:prstGeom prst="rect">
            <a:avLst/>
          </a:prstGeom>
          <a:noFill/>
          <a:ln>
            <a:noFill/>
          </a:ln>
        </p:spPr>
      </p:pic>
      <p:pic>
        <p:nvPicPr>
          <p:cNvPr id="623" name="Google Shape;623;gf02f80bedd_4_0"/>
          <p:cNvPicPr preferRelativeResize="0"/>
          <p:nvPr/>
        </p:nvPicPr>
        <p:blipFill rotWithShape="1">
          <a:blip r:embed="rId4">
            <a:alphaModFix/>
          </a:blip>
          <a:srcRect b="0" l="0" r="0" t="0"/>
          <a:stretch/>
        </p:blipFill>
        <p:spPr>
          <a:xfrm>
            <a:off x="0" y="4149150"/>
            <a:ext cx="1911027" cy="1521400"/>
          </a:xfrm>
          <a:prstGeom prst="rect">
            <a:avLst/>
          </a:prstGeom>
          <a:noFill/>
          <a:ln>
            <a:noFill/>
          </a:ln>
        </p:spPr>
      </p:pic>
      <p:sp>
        <p:nvSpPr>
          <p:cNvPr id="624" name="Google Shape;624;gf02f80bedd_4_0"/>
          <p:cNvSpPr txBox="1"/>
          <p:nvPr/>
        </p:nvSpPr>
        <p:spPr>
          <a:xfrm>
            <a:off x="342425" y="2205225"/>
            <a:ext cx="46938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En este espacio se puede encontrar, ver y analizar los diagramas BPMN referentes al proceso actual del proyecto y el correspondiente al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gf0b98326a7_0_18"/>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Actual</a:t>
            </a:r>
            <a:endParaRPr b="1" i="0" sz="2500" u="none" cap="none" strike="noStrike">
              <a:solidFill>
                <a:srgbClr val="000000"/>
              </a:solidFill>
              <a:latin typeface="Montserrat"/>
              <a:ea typeface="Montserrat"/>
              <a:cs typeface="Montserrat"/>
              <a:sym typeface="Montserrat"/>
            </a:endParaRPr>
          </a:p>
        </p:txBody>
      </p:sp>
      <p:sp>
        <p:nvSpPr>
          <p:cNvPr id="630" name="Google Shape;630;gf0b98326a7_0_18"/>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31" name="Google Shape;631;gf0b98326a7_0_18"/>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32" name="Google Shape;632;gf0b98326a7_0_18"/>
          <p:cNvPicPr preferRelativeResize="0"/>
          <p:nvPr/>
        </p:nvPicPr>
        <p:blipFill rotWithShape="1">
          <a:blip r:embed="rId4">
            <a:alphaModFix/>
          </a:blip>
          <a:srcRect b="0" l="0" r="0" t="0"/>
          <a:stretch/>
        </p:blipFill>
        <p:spPr>
          <a:xfrm>
            <a:off x="5689250" y="917450"/>
            <a:ext cx="3925990" cy="3341026"/>
          </a:xfrm>
          <a:prstGeom prst="rect">
            <a:avLst/>
          </a:prstGeom>
          <a:noFill/>
          <a:ln>
            <a:noFill/>
          </a:ln>
        </p:spPr>
      </p:pic>
      <p:sp>
        <p:nvSpPr>
          <p:cNvPr id="633" name="Google Shape;633;gf0b98326a7_0_18"/>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del estado actual del proyecto.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gf02b84e4a9_0_0"/>
          <p:cNvSpPr/>
          <p:nvPr/>
        </p:nvSpPr>
        <p:spPr>
          <a:xfrm>
            <a:off x="914400" y="2835000"/>
            <a:ext cx="91500" cy="1645800"/>
          </a:xfrm>
          <a:prstGeom prst="rect">
            <a:avLst/>
          </a:prstGeom>
          <a:solidFill>
            <a:srgbClr val="CED4DA">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gf02b84e4a9_0_0"/>
          <p:cNvSpPr txBox="1"/>
          <p:nvPr/>
        </p:nvSpPr>
        <p:spPr>
          <a:xfrm>
            <a:off x="8733475" y="540000"/>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3"/>
              </a:rPr>
              <a:t>Ir al mapa</a:t>
            </a:r>
            <a:endParaRPr b="1" i="0" sz="1600" u="none" cap="none" strike="noStrike">
              <a:solidFill>
                <a:srgbClr val="000000"/>
              </a:solidFill>
              <a:latin typeface="Montserrat"/>
              <a:ea typeface="Montserrat"/>
              <a:cs typeface="Montserrat"/>
              <a:sym typeface="Montserrat"/>
            </a:endParaRPr>
          </a:p>
        </p:txBody>
      </p:sp>
      <p:pic>
        <p:nvPicPr>
          <p:cNvPr id="640" name="Google Shape;640;gf02b84e4a9_0_0"/>
          <p:cNvPicPr preferRelativeResize="0"/>
          <p:nvPr/>
        </p:nvPicPr>
        <p:blipFill>
          <a:blip r:embed="rId4">
            <a:alphaModFix/>
          </a:blip>
          <a:stretch>
            <a:fillRect/>
          </a:stretch>
        </p:blipFill>
        <p:spPr>
          <a:xfrm>
            <a:off x="247600" y="405000"/>
            <a:ext cx="8335575" cy="4860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gf0b98326a7_0_25"/>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Propuesto</a:t>
            </a:r>
            <a:endParaRPr b="1" i="0" sz="2500" u="none" cap="none" strike="noStrike">
              <a:solidFill>
                <a:srgbClr val="000000"/>
              </a:solidFill>
              <a:latin typeface="Montserrat"/>
              <a:ea typeface="Montserrat"/>
              <a:cs typeface="Montserrat"/>
              <a:sym typeface="Montserrat"/>
            </a:endParaRPr>
          </a:p>
        </p:txBody>
      </p:sp>
      <p:sp>
        <p:nvSpPr>
          <p:cNvPr id="646" name="Google Shape;646;gf0b98326a7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7" name="Google Shape;647;gf0b98326a7_0_25"/>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48" name="Google Shape;648;gf0b98326a7_0_25"/>
          <p:cNvPicPr preferRelativeResize="0"/>
          <p:nvPr/>
        </p:nvPicPr>
        <p:blipFill rotWithShape="1">
          <a:blip r:embed="rId4">
            <a:alphaModFix/>
          </a:blip>
          <a:srcRect b="0" l="0" r="0" t="0"/>
          <a:stretch/>
        </p:blipFill>
        <p:spPr>
          <a:xfrm>
            <a:off x="5643399" y="1072150"/>
            <a:ext cx="3470476" cy="3470476"/>
          </a:xfrm>
          <a:prstGeom prst="rect">
            <a:avLst/>
          </a:prstGeom>
          <a:noFill/>
          <a:ln>
            <a:noFill/>
          </a:ln>
          <a:effectLst>
            <a:outerShdw blurRad="57150" rotWithShape="0" algn="bl" dir="20340000" dist="123825">
              <a:srgbClr val="000000">
                <a:alpha val="53725"/>
              </a:srgbClr>
            </a:outerShdw>
          </a:effectLst>
        </p:spPr>
      </p:pic>
      <p:sp>
        <p:nvSpPr>
          <p:cNvPr id="649" name="Google Shape;649;gf0b98326a7_0_25"/>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proyecto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f02f80bedd_4_9"/>
          <p:cNvSpPr/>
          <p:nvPr/>
        </p:nvSpPr>
        <p:spPr>
          <a:xfrm>
            <a:off x="914400" y="2835000"/>
            <a:ext cx="91500" cy="1645800"/>
          </a:xfrm>
          <a:prstGeom prst="rect">
            <a:avLst/>
          </a:prstGeom>
          <a:solidFill>
            <a:srgbClr val="CED4DA">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gf02f80bedd_4_9"/>
          <p:cNvSpPr txBox="1"/>
          <p:nvPr/>
        </p:nvSpPr>
        <p:spPr>
          <a:xfrm>
            <a:off x="8280375" y="710525"/>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3"/>
              </a:rPr>
              <a:t>Ir al mapa</a:t>
            </a:r>
            <a:endParaRPr b="1" i="0" sz="1600" u="none" cap="none" strike="noStrike">
              <a:solidFill>
                <a:srgbClr val="000000"/>
              </a:solidFill>
              <a:latin typeface="Montserrat"/>
              <a:ea typeface="Montserrat"/>
              <a:cs typeface="Montserrat"/>
              <a:sym typeface="Montserrat"/>
            </a:endParaRPr>
          </a:p>
        </p:txBody>
      </p:sp>
      <p:pic>
        <p:nvPicPr>
          <p:cNvPr id="656" name="Google Shape;656;gf02f80bedd_4_9"/>
          <p:cNvPicPr preferRelativeResize="0"/>
          <p:nvPr/>
        </p:nvPicPr>
        <p:blipFill>
          <a:blip r:embed="rId4">
            <a:alphaModFix/>
          </a:blip>
          <a:stretch>
            <a:fillRect/>
          </a:stretch>
        </p:blipFill>
        <p:spPr>
          <a:xfrm>
            <a:off x="177675" y="398675"/>
            <a:ext cx="7990823" cy="4803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
          <p:cNvSpPr txBox="1"/>
          <p:nvPr/>
        </p:nvSpPr>
        <p:spPr>
          <a:xfrm>
            <a:off x="731520" y="1505520"/>
            <a:ext cx="3749040" cy="782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4000"/>
              <a:buFont typeface="Arial"/>
              <a:buNone/>
            </a:pPr>
            <a:r>
              <a:rPr b="1" i="0" lang="es-CO" sz="4000" u="sng" cap="none" strike="noStrike">
                <a:solidFill>
                  <a:srgbClr val="000000"/>
                </a:solidFill>
                <a:latin typeface="Arial"/>
                <a:ea typeface="Arial"/>
                <a:cs typeface="Arial"/>
                <a:sym typeface="Arial"/>
              </a:rPr>
              <a:t>Problemática</a:t>
            </a:r>
            <a:endParaRPr b="0" i="0" sz="4000" u="none" cap="none" strike="noStrike">
              <a:solidFill>
                <a:srgbClr val="000000"/>
              </a:solidFill>
              <a:latin typeface="Arial"/>
              <a:ea typeface="Arial"/>
              <a:cs typeface="Arial"/>
              <a:sym typeface="Arial"/>
            </a:endParaRPr>
          </a:p>
        </p:txBody>
      </p:sp>
      <p:sp>
        <p:nvSpPr>
          <p:cNvPr id="505" name="Google Shape;505;p3"/>
          <p:cNvSpPr txBox="1"/>
          <p:nvPr/>
        </p:nvSpPr>
        <p:spPr>
          <a:xfrm>
            <a:off x="822949" y="2273400"/>
            <a:ext cx="2012400" cy="401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06" name="Google Shape;506;p3"/>
          <p:cNvSpPr txBox="1"/>
          <p:nvPr/>
        </p:nvSpPr>
        <p:spPr>
          <a:xfrm>
            <a:off x="1097275" y="2885400"/>
            <a:ext cx="5395200" cy="24024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chemeClr val="dk1"/>
              </a:buClr>
              <a:buSzPts val="1600"/>
              <a:buFont typeface="Arial"/>
              <a:buNone/>
            </a:pPr>
            <a:r>
              <a:rPr b="0" i="0" lang="es-CO" sz="1600" u="none" cap="none" strike="noStrike">
                <a:solidFill>
                  <a:srgbClr val="434343"/>
                </a:solidFill>
                <a:latin typeface="Arial"/>
                <a:ea typeface="Arial"/>
                <a:cs typeface="Arial"/>
                <a:sym typeface="Arial"/>
              </a:rPr>
              <a:t>En una tienda de barrio llamada </a:t>
            </a:r>
            <a:r>
              <a:rPr b="1" i="1" lang="es-CO" sz="1600" u="none" cap="none" strike="noStrike">
                <a:solidFill>
                  <a:srgbClr val="434343"/>
                </a:solidFill>
                <a:latin typeface="Arial"/>
                <a:ea typeface="Arial"/>
                <a:cs typeface="Arial"/>
                <a:sym typeface="Arial"/>
              </a:rPr>
              <a:t>Tienda Express</a:t>
            </a:r>
            <a:r>
              <a:rPr b="0" i="1" lang="es-CO" sz="1600" u="none" cap="none" strike="noStrike">
                <a:solidFill>
                  <a:srgbClr val="434343"/>
                </a:solidFill>
                <a:latin typeface="Arial"/>
                <a:ea typeface="Arial"/>
                <a:cs typeface="Arial"/>
                <a:sym typeface="Arial"/>
              </a:rPr>
              <a:t> </a:t>
            </a:r>
            <a:r>
              <a:rPr b="0" i="0" lang="es-CO" sz="1600" u="none" cap="none" strike="noStrike">
                <a:solidFill>
                  <a:srgbClr val="434343"/>
                </a:solidFill>
                <a:latin typeface="Arial"/>
                <a:ea typeface="Arial"/>
                <a:cs typeface="Arial"/>
                <a:sym typeface="Arial"/>
              </a:rPr>
              <a:t>y ubicada en la localidad de </a:t>
            </a:r>
            <a:r>
              <a:rPr b="0" i="0" lang="es-CO" sz="1600" u="sng" cap="none" strike="noStrike">
                <a:solidFill>
                  <a:srgbClr val="434343"/>
                </a:solidFill>
                <a:latin typeface="Arial"/>
                <a:ea typeface="Arial"/>
                <a:cs typeface="Arial"/>
                <a:sym typeface="Arial"/>
              </a:rPr>
              <a:t>Bosa</a:t>
            </a:r>
            <a:r>
              <a:rPr b="0" i="0" lang="es-CO" sz="1600" u="none" cap="none" strike="noStrike">
                <a:solidFill>
                  <a:srgbClr val="434343"/>
                </a:solidFill>
                <a:latin typeface="Arial"/>
                <a:ea typeface="Arial"/>
                <a:cs typeface="Arial"/>
                <a:sym typeface="Arial"/>
              </a:rPr>
              <a:t>, en un sector interno conocido como </a:t>
            </a:r>
            <a:r>
              <a:rPr b="0" i="0" lang="es-CO" sz="1600" u="sng" cap="none" strike="noStrike">
                <a:solidFill>
                  <a:srgbClr val="434343"/>
                </a:solidFill>
                <a:latin typeface="Arial"/>
                <a:ea typeface="Arial"/>
                <a:cs typeface="Arial"/>
                <a:sym typeface="Arial"/>
              </a:rPr>
              <a:t>Las Atalayas</a:t>
            </a:r>
            <a:r>
              <a:rPr b="0" i="0" lang="es-CO" sz="1600" u="none" cap="none" strike="noStrike">
                <a:solidFill>
                  <a:srgbClr val="434343"/>
                </a:solidFill>
                <a:latin typeface="Arial"/>
                <a:ea typeface="Arial"/>
                <a:cs typeface="Arial"/>
                <a:sym typeface="Arial"/>
              </a:rPr>
              <a:t>, allí se puede observar cómo la falta de un </a:t>
            </a:r>
            <a:r>
              <a:rPr b="1" i="0" lang="es-CO" sz="1600" u="none" cap="none" strike="noStrike">
                <a:solidFill>
                  <a:srgbClr val="434343"/>
                </a:solidFill>
                <a:latin typeface="Arial"/>
                <a:ea typeface="Arial"/>
                <a:cs typeface="Arial"/>
                <a:sym typeface="Arial"/>
              </a:rPr>
              <a:t>sistema de información</a:t>
            </a:r>
            <a:r>
              <a:rPr b="0" i="0" lang="es-CO" sz="1600" u="none" cap="none" strike="noStrike">
                <a:solidFill>
                  <a:srgbClr val="434343"/>
                </a:solidFill>
                <a:latin typeface="Arial"/>
                <a:ea typeface="Arial"/>
                <a:cs typeface="Arial"/>
                <a:sym typeface="Arial"/>
              </a:rPr>
              <a:t> que permita realizar un inventario ha causado que </a:t>
            </a:r>
            <a:r>
              <a:rPr b="1" i="0" lang="es-CO" sz="1600" u="sng" cap="none" strike="noStrike">
                <a:solidFill>
                  <a:srgbClr val="434343"/>
                </a:solidFill>
                <a:latin typeface="Arial"/>
                <a:ea typeface="Arial"/>
                <a:cs typeface="Arial"/>
                <a:sym typeface="Arial"/>
              </a:rPr>
              <a:t>no</a:t>
            </a:r>
            <a:r>
              <a:rPr b="0" i="0" lang="es-CO" sz="1600" u="sng" cap="none" strike="noStrike">
                <a:solidFill>
                  <a:srgbClr val="434343"/>
                </a:solidFill>
                <a:latin typeface="Arial"/>
                <a:ea typeface="Arial"/>
                <a:cs typeface="Arial"/>
                <a:sym typeface="Arial"/>
              </a:rPr>
              <a:t> se pueda dar un seguimiento eficaz al manejo de la contabilidad</a:t>
            </a:r>
            <a:r>
              <a:rPr b="0" i="0" lang="es-CO" sz="1600" u="none" cap="none" strike="noStrike">
                <a:solidFill>
                  <a:srgbClr val="434343"/>
                </a:solidFill>
                <a:latin typeface="Arial"/>
                <a:ea typeface="Arial"/>
                <a:cs typeface="Arial"/>
                <a:sym typeface="Arial"/>
              </a:rPr>
              <a:t> de los productos y un </a:t>
            </a:r>
            <a:r>
              <a:rPr b="1" i="0" lang="es-CO" sz="1600" u="sng" cap="none" strike="noStrike">
                <a:solidFill>
                  <a:srgbClr val="434343"/>
                </a:solidFill>
                <a:latin typeface="Arial"/>
                <a:ea typeface="Arial"/>
                <a:cs typeface="Arial"/>
                <a:sym typeface="Arial"/>
              </a:rPr>
              <a:t>bajo</a:t>
            </a:r>
            <a:r>
              <a:rPr b="0" i="0" lang="es-CO" sz="1600" u="sng" cap="none" strike="noStrike">
                <a:solidFill>
                  <a:srgbClr val="434343"/>
                </a:solidFill>
                <a:latin typeface="Arial"/>
                <a:ea typeface="Arial"/>
                <a:cs typeface="Arial"/>
                <a:sym typeface="Arial"/>
              </a:rPr>
              <a:t> control en todas las actividades que allí se llevan a cabo</a:t>
            </a:r>
            <a:r>
              <a:rPr b="0" i="0" lang="es-CO" sz="1600" u="none" cap="none" strike="noStrike">
                <a:solidFill>
                  <a:srgbClr val="434343"/>
                </a:solidFill>
                <a:latin typeface="Arial"/>
                <a:ea typeface="Arial"/>
                <a:cs typeface="Arial"/>
                <a:sym typeface="Arial"/>
              </a:rPr>
              <a:t>.</a:t>
            </a:r>
            <a:endParaRPr b="0" i="0" sz="1600" u="none" cap="none" strike="noStrike">
              <a:solidFill>
                <a:srgbClr val="434343"/>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Arial"/>
              <a:ea typeface="Arial"/>
              <a:cs typeface="Arial"/>
              <a:sym typeface="Arial"/>
            </a:endParaRPr>
          </a:p>
        </p:txBody>
      </p:sp>
      <p:sp>
        <p:nvSpPr>
          <p:cNvPr id="507" name="Google Shape;507;p3"/>
          <p:cNvSpPr/>
          <p:nvPr/>
        </p:nvSpPr>
        <p:spPr>
          <a:xfrm>
            <a:off x="914400" y="2835000"/>
            <a:ext cx="91440" cy="1645920"/>
          </a:xfrm>
          <a:prstGeom prst="rect">
            <a:avLst/>
          </a:prstGeom>
          <a:solidFill>
            <a:srgbClr val="CED4DA">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8" name="Google Shape;508;p3"/>
          <p:cNvPicPr preferRelativeResize="0"/>
          <p:nvPr/>
        </p:nvPicPr>
        <p:blipFill rotWithShape="1">
          <a:blip r:embed="rId3">
            <a:alphaModFix/>
          </a:blip>
          <a:srcRect b="0" l="0" r="0" t="0"/>
          <a:stretch/>
        </p:blipFill>
        <p:spPr>
          <a:xfrm>
            <a:off x="6644875" y="152400"/>
            <a:ext cx="3283350" cy="3325123"/>
          </a:xfrm>
          <a:prstGeom prst="rect">
            <a:avLst/>
          </a:prstGeom>
          <a:noFill/>
          <a:ln>
            <a:noFill/>
          </a:ln>
          <a:effectLst>
            <a:outerShdw blurRad="57150" rotWithShape="0" algn="bl" dir="5400000" dist="19050">
              <a:srgbClr val="000000">
                <a:alpha val="47058"/>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gf0b98326a7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de software</a:t>
            </a:r>
            <a:endParaRPr b="1" i="0" sz="2500" u="none" cap="none" strike="noStrike">
              <a:solidFill>
                <a:srgbClr val="000000"/>
              </a:solidFill>
              <a:latin typeface="Montserrat"/>
              <a:ea typeface="Montserrat"/>
              <a:cs typeface="Montserrat"/>
              <a:sym typeface="Montserrat"/>
            </a:endParaRPr>
          </a:p>
        </p:txBody>
      </p:sp>
      <p:sp>
        <p:nvSpPr>
          <p:cNvPr id="662" name="Google Shape;662;gf0b98326a7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3" name="Google Shape;663;gf0b98326a7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64" name="Google Shape;664;gf0b98326a7_0_0"/>
          <p:cNvPicPr preferRelativeResize="0"/>
          <p:nvPr/>
        </p:nvPicPr>
        <p:blipFill rotWithShape="1">
          <a:blip r:embed="rId4">
            <a:alphaModFix/>
          </a:blip>
          <a:srcRect b="0" l="0" r="0" t="0"/>
          <a:stretch/>
        </p:blipFill>
        <p:spPr>
          <a:xfrm>
            <a:off x="5669603" y="1038400"/>
            <a:ext cx="3375949" cy="3277049"/>
          </a:xfrm>
          <a:prstGeom prst="rect">
            <a:avLst/>
          </a:prstGeom>
          <a:noFill/>
          <a:ln>
            <a:noFill/>
          </a:ln>
          <a:effectLst>
            <a:outerShdw blurRad="71438" rotWithShape="0" algn="bl" dir="21540000" dist="152400">
              <a:srgbClr val="000000">
                <a:alpha val="60000"/>
              </a:srgbClr>
            </a:outerShdw>
          </a:effectLst>
        </p:spPr>
      </p:pic>
      <p:sp>
        <p:nvSpPr>
          <p:cNvPr id="665" name="Google Shape;665;gf0b98326a7_0_0"/>
          <p:cNvSpPr txBox="1"/>
          <p:nvPr/>
        </p:nvSpPr>
        <p:spPr>
          <a:xfrm>
            <a:off x="438300" y="2109350"/>
            <a:ext cx="45612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s-CO"/>
              <a:t>R</a:t>
            </a:r>
            <a:r>
              <a:rPr b="0" i="0" lang="es-CO" sz="1400" u="none" cap="none" strike="noStrike">
                <a:solidFill>
                  <a:srgbClr val="000000"/>
                </a:solidFill>
                <a:latin typeface="Arial"/>
                <a:ea typeface="Arial"/>
                <a:cs typeface="Arial"/>
                <a:sym typeface="Arial"/>
              </a:rPr>
              <a:t>equisitos de software para el sistema de información S.M.I.E.P (Sistema de Manejo de Inventarios en Empresas Pequeñas), proyecto el cual se hace con el objetivo de poder implementar un sistema de inventarios que permita aumentar la competitividad con estrategias que permitan la venta de productos de calidad y un manejo eficiente del producto que se tiene y un manejo contable diario entre cantidad de producto y dinero.  </a:t>
            </a:r>
            <a:r>
              <a:rPr b="1" i="0" lang="es-CO" sz="1400" u="sng" cap="none" strike="noStrike">
                <a:solidFill>
                  <a:schemeClr val="hlink"/>
                </a:solidFill>
                <a:latin typeface="Arial"/>
                <a:ea typeface="Arial"/>
                <a:cs typeface="Arial"/>
                <a:sym typeface="Arial"/>
                <a:hlinkClick r:id="rId5"/>
              </a:rPr>
              <a:t>Acceso al Formato SRS.</a:t>
            </a:r>
            <a:r>
              <a:rPr b="1" lang="es-CO"/>
              <a:t> -</a:t>
            </a:r>
            <a:r>
              <a:rPr b="1" i="0" lang="es-CO" sz="1400" u="none" cap="none" strike="noStrike">
                <a:solidFill>
                  <a:srgbClr val="000000"/>
                </a:solidFill>
                <a:latin typeface="Arial"/>
                <a:ea typeface="Arial"/>
                <a:cs typeface="Arial"/>
                <a:sym typeface="Arial"/>
              </a:rPr>
              <a:t> </a:t>
            </a:r>
            <a:r>
              <a:rPr b="1" i="0" lang="es-CO" sz="1400" u="sng" cap="none" strike="noStrike">
                <a:solidFill>
                  <a:schemeClr val="hlink"/>
                </a:solidFill>
                <a:latin typeface="Arial"/>
                <a:ea typeface="Arial"/>
                <a:cs typeface="Arial"/>
                <a:sym typeface="Arial"/>
                <a:hlinkClick r:id="rId6"/>
              </a:rPr>
              <a:t>Stakeholders.</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gf07a3a17d1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Funcionales</a:t>
            </a:r>
            <a:endParaRPr b="1" i="0" sz="2500" u="none" cap="none" strike="noStrike">
              <a:solidFill>
                <a:srgbClr val="000000"/>
              </a:solidFill>
              <a:latin typeface="Montserrat"/>
              <a:ea typeface="Montserrat"/>
              <a:cs typeface="Montserrat"/>
              <a:sym typeface="Montserrat"/>
            </a:endParaRPr>
          </a:p>
        </p:txBody>
      </p:sp>
      <p:sp>
        <p:nvSpPr>
          <p:cNvPr id="671" name="Google Shape;671;gf07a3a17d1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2" name="Google Shape;672;gf07a3a17d1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73" name="Google Shape;673;gf07a3a17d1_0_0"/>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gf07a3a17d1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79" name="Google Shape;679;gf07a3a17d1_0_25"/>
          <p:cNvGraphicFramePr/>
          <p:nvPr/>
        </p:nvGraphicFramePr>
        <p:xfrm>
          <a:off x="952475" y="895900"/>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Acceso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Acceder con el usuario asignado en el sistema de inventarios para poder visualizar los productos que hay y que faltan</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datos de inicio de sesión para hacer login y la posibilidad de hacer logout para acceder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gf07a3a17d1_0_7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85" name="Google Shape;685;gf07a3a17d1_0_77"/>
          <p:cNvGraphicFramePr/>
          <p:nvPr/>
        </p:nvGraphicFramePr>
        <p:xfrm>
          <a:off x="952475" y="895900"/>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Recuperación de acceso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usuario podrá recuperar el acceso (contraseña) al sistema.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la opción de recuperar contraseña, para que un usuario registrado en el sistema pueda volver a acceder en caso de olvidar la contraseña.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gf07a3a17d1_0_8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1" name="Google Shape;691;gf07a3a17d1_0_82"/>
          <p:cNvGraphicFramePr/>
          <p:nvPr/>
        </p:nvGraphicFramePr>
        <p:xfrm>
          <a:off x="952475" y="895900"/>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Modificar</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Solo un usuario con permisos de administrador podrá modificar la información importante.</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Los usuarios tendrán distintos perfiles y se le darán permisos completos a los que cuenten con perfil de administrador, a los demás solo se les permitirá el ingreso al sistema y el registro de ventas y efectivo.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f07a3a17d1_0_5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7" name="Google Shape;697;gf07a3a17d1_0_57"/>
          <p:cNvGraphicFramePr/>
          <p:nvPr/>
        </p:nvGraphicFramePr>
        <p:xfrm>
          <a:off x="952475" y="895900"/>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91425" marB="91425" marR="91425" marL="91425">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datos</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lnR cap="flat" cmpd="sng" w="12675">
                      <a:solidFill>
                        <a:srgbClr val="9E9E9E"/>
                      </a:solidFill>
                      <a:prstDash val="solid"/>
                      <a:round/>
                      <a:headEnd len="sm" w="sm" type="none"/>
                      <a:tailEnd len="sm" w="sm" type="none"/>
                    </a:lnR>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Registrar el número de los productos existentes</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Se permitirá al usuario ingresar el número de productos que se encuentren disponibles en toda la tienda, para que el sistema pueda ir descontando con cada venta.</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RNF006, RNF007, RNF009, RNF010</a:t>
                      </a:r>
                      <a:endParaRPr sz="1400" u="none" cap="none" strike="noStrike"/>
                    </a:p>
                  </a:txBody>
                  <a:tcPr marT="91425" marB="91425" marR="91425" marL="91425">
                    <a:lnT cap="flat" cmpd="sng" w="1267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gf07a3a17d1_0_6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03" name="Google Shape;703;gf07a3a17d1_0_67"/>
          <p:cNvGraphicFramePr/>
          <p:nvPr/>
        </p:nvGraphicFramePr>
        <p:xfrm>
          <a:off x="952475" y="895900"/>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Control de productos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El usuario podrá consultar la cantidad de productos que se encuentran disponibles en la tienda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le permitirá al usuario hacer una consulta que le muestre la cantidad de productos de una marca que se encuentren disponibles según el stock total.</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gf07a3a17d1_0_112"/>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No Funcionales</a:t>
            </a:r>
            <a:endParaRPr b="1" i="0" sz="2500" u="none" cap="none" strike="noStrike">
              <a:solidFill>
                <a:srgbClr val="000000"/>
              </a:solidFill>
              <a:latin typeface="Montserrat"/>
              <a:ea typeface="Montserrat"/>
              <a:cs typeface="Montserrat"/>
              <a:sym typeface="Montserrat"/>
            </a:endParaRPr>
          </a:p>
        </p:txBody>
      </p:sp>
      <p:sp>
        <p:nvSpPr>
          <p:cNvPr id="709" name="Google Shape;709;gf07a3a17d1_0_11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10" name="Google Shape;710;gf07a3a17d1_0_112"/>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711" name="Google Shape;711;gf07a3a17d1_0_112"/>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gf07a3a17d1_0_119"/>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17" name="Google Shape;717;gf07a3a17d1_0_119"/>
          <p:cNvGraphicFramePr/>
          <p:nvPr/>
        </p:nvGraphicFramePr>
        <p:xfrm>
          <a:off x="952475" y="1307375"/>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Tiempo de respuesta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deberá responder a cada acción llamada en 5 segundos o menos.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solidFill>
                            <a:schemeClr val="dk1"/>
                          </a:solidFill>
                        </a:rPr>
                        <a:t>Se tendrá un máximo de tiempo de respuesta para cada acción llamada.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RF004, RF005, RF006, RF007, RF008, RF009, RF010, RF011, RF012, RF013</a:t>
                      </a:r>
                      <a:endParaRPr sz="1400" u="none" cap="none" strike="noStrike">
                        <a:solidFill>
                          <a:schemeClr val="dk1"/>
                        </a:solidFill>
                      </a:endParaRPr>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gf07a3a17d1_0_1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3" name="Google Shape;723;gf07a3a17d1_0_125"/>
          <p:cNvGraphicFramePr/>
          <p:nvPr/>
        </p:nvGraphicFramePr>
        <p:xfrm>
          <a:off x="952475" y="1307375"/>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Alertas y mensajes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proporcionar mensajes de error que sean informativos y orientados a usuario final.</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En caso de presentarse un error, un retraso o una operación inválida o aprobada, se le mostrará un mensaje de alerta.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RF006, RF011,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pic>
        <p:nvPicPr>
          <p:cNvPr id="513" name="Google Shape;513;gf02f80bedd_1_0"/>
          <p:cNvPicPr preferRelativeResize="0"/>
          <p:nvPr/>
        </p:nvPicPr>
        <p:blipFill rotWithShape="1">
          <a:blip r:embed="rId3">
            <a:alphaModFix/>
          </a:blip>
          <a:srcRect b="0" l="0" r="0" t="0"/>
          <a:stretch/>
        </p:blipFill>
        <p:spPr>
          <a:xfrm>
            <a:off x="914400" y="1719262"/>
            <a:ext cx="3283350" cy="3325123"/>
          </a:xfrm>
          <a:prstGeom prst="rect">
            <a:avLst/>
          </a:prstGeom>
          <a:noFill/>
          <a:ln>
            <a:noFill/>
          </a:ln>
          <a:effectLst>
            <a:outerShdw blurRad="57150" rotWithShape="0" algn="bl" dir="5400000" dist="19050">
              <a:srgbClr val="000000">
                <a:alpha val="47058"/>
              </a:srgbClr>
            </a:outerShdw>
          </a:effectLst>
        </p:spPr>
      </p:pic>
      <p:sp>
        <p:nvSpPr>
          <p:cNvPr id="514" name="Google Shape;514;gf02f80bedd_1_0"/>
          <p:cNvSpPr txBox="1"/>
          <p:nvPr/>
        </p:nvSpPr>
        <p:spPr>
          <a:xfrm>
            <a:off x="7547900" y="314275"/>
            <a:ext cx="2074800" cy="471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15" name="Google Shape;515;gf02f80bedd_1_0"/>
          <p:cNvSpPr txBox="1"/>
          <p:nvPr/>
        </p:nvSpPr>
        <p:spPr>
          <a:xfrm>
            <a:off x="4289250" y="870225"/>
            <a:ext cx="5395200" cy="29988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600"/>
              <a:buFont typeface="Arial"/>
              <a:buNone/>
            </a:pPr>
            <a:r>
              <a:rPr b="0" i="0" lang="es-CO" sz="1600" u="none" cap="none" strike="noStrike">
                <a:solidFill>
                  <a:srgbClr val="434343"/>
                </a:solidFill>
                <a:latin typeface="Arial"/>
                <a:ea typeface="Arial"/>
                <a:cs typeface="Arial"/>
                <a:sym typeface="Arial"/>
              </a:rPr>
              <a:t>En este lugar podemos observar que el poco control que se intenta llevar acerca del inventario de los producto se hace en unos cuadernos y estos no permiten realizar un análisis a fondo de los productos que se tienen y se deben pedir, situación que ha dado paso a pérdidas económicas, pues productos que exceden la fecha de caducidad no son contados y cambiados oportunamente. De igual forma, se observa que a falta de un buen sistema, ellos se han visto en la necesidad de hacer las cosas más esenciales a instinto y sin ningún fundamento real. </a:t>
            </a:r>
            <a:endParaRPr b="0" i="0" sz="1600" u="none" cap="none" strike="noStrike">
              <a:solidFill>
                <a:srgbClr val="434343"/>
              </a:solidFill>
              <a:latin typeface="Arial"/>
              <a:ea typeface="Arial"/>
              <a:cs typeface="Arial"/>
              <a:sym typeface="Arial"/>
            </a:endParaRPr>
          </a:p>
        </p:txBody>
      </p:sp>
      <p:sp>
        <p:nvSpPr>
          <p:cNvPr id="516" name="Google Shape;516;gf02f80bedd_1_0"/>
          <p:cNvSpPr/>
          <p:nvPr/>
        </p:nvSpPr>
        <p:spPr>
          <a:xfrm>
            <a:off x="914400" y="2835000"/>
            <a:ext cx="91500" cy="1645800"/>
          </a:xfrm>
          <a:prstGeom prst="rect">
            <a:avLst/>
          </a:prstGeom>
          <a:solidFill>
            <a:srgbClr val="CED4DA">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gf07a3a17d1_0_13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9" name="Google Shape;729;gf07a3a17d1_0_130"/>
          <p:cNvGraphicFramePr/>
          <p:nvPr/>
        </p:nvGraphicFramePr>
        <p:xfrm>
          <a:off x="952475" y="1307375"/>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Interfaz del sistema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presentará una interfaz sencilla para que sea de fácil manejo al personal autorizado.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tener una interfaz sencilla y fácil de comprender para un aprendizaje eficaz de la misma.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RF004, RF005, RF006, RF007, RF008, RF010, RF012</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gf07a3a17d1_0_13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35" name="Google Shape;735;gf07a3a17d1_0_135"/>
          <p:cNvGraphicFramePr/>
          <p:nvPr/>
        </p:nvGraphicFramePr>
        <p:xfrm>
          <a:off x="952475" y="1307375"/>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RNF004</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Consumo de RAM</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no deberá consumir más de 500MB de memoria RAM.</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Deberá ser un sistema liviano y amigable con los recursos que tenga el sistema.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gf07a3a17d1_0_14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41" name="Google Shape;741;gf07a3a17d1_0_140"/>
          <p:cNvGraphicFramePr/>
          <p:nvPr/>
        </p:nvGraphicFramePr>
        <p:xfrm>
          <a:off x="952475" y="1307375"/>
          <a:ext cx="3000000" cy="3000000"/>
        </p:xfrm>
        <a:graphic>
          <a:graphicData uri="http://schemas.openxmlformats.org/drawingml/2006/table">
            <a:tbl>
              <a:tblPr>
                <a:noFill/>
                <a:tableStyleId>{5793889B-70CE-4790-94BA-4A3FD868FB7D}</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Compatibilidad de uso</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Será compatible solo en pc Windows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solo se podrá usar en computador con SO Windows  ya que tendrá un mejor manejo.</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gf0b98326a7_0_1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Diagramas de casos UML</a:t>
            </a:r>
            <a:endParaRPr b="1" i="0" sz="2500" u="none" cap="none" strike="noStrike">
              <a:solidFill>
                <a:srgbClr val="000000"/>
              </a:solidFill>
              <a:latin typeface="Montserrat"/>
              <a:ea typeface="Montserrat"/>
              <a:cs typeface="Montserrat"/>
              <a:sym typeface="Montserrat"/>
            </a:endParaRPr>
          </a:p>
        </p:txBody>
      </p:sp>
      <p:sp>
        <p:nvSpPr>
          <p:cNvPr id="747" name="Google Shape;747;gf0b98326a7_0_1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48" name="Google Shape;748;gf0b98326a7_0_1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749" name="Google Shape;749;gf0b98326a7_0_10"/>
          <p:cNvPicPr preferRelativeResize="0"/>
          <p:nvPr/>
        </p:nvPicPr>
        <p:blipFill rotWithShape="1">
          <a:blip r:embed="rId4">
            <a:alphaModFix/>
          </a:blip>
          <a:srcRect b="0" l="0" r="0" t="0"/>
          <a:stretch/>
        </p:blipFill>
        <p:spPr>
          <a:xfrm>
            <a:off x="5915539" y="1546213"/>
            <a:ext cx="2578124" cy="2578124"/>
          </a:xfrm>
          <a:prstGeom prst="rect">
            <a:avLst/>
          </a:prstGeom>
          <a:noFill/>
          <a:ln>
            <a:noFill/>
          </a:ln>
        </p:spPr>
      </p:pic>
      <p:sp>
        <p:nvSpPr>
          <p:cNvPr id="750" name="Google Shape;750;gf0b98326a7_0_10"/>
          <p:cNvSpPr txBox="1"/>
          <p:nvPr/>
        </p:nvSpPr>
        <p:spPr>
          <a:xfrm>
            <a:off x="274325" y="2281875"/>
            <a:ext cx="46311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El diagrama de casos de uso es una forma de diagrama de comportamiento en lenguaje de modelado unificado (UML, del inglés Unified Modelling Language), con la que se representan procesos empresariales, así como sistemas y procesos de programación orientada a objetos.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gecfba58b1c_0_0"/>
          <p:cNvSpPr/>
          <p:nvPr/>
        </p:nvSpPr>
        <p:spPr>
          <a:xfrm>
            <a:off x="914400" y="2835000"/>
            <a:ext cx="91500" cy="1645800"/>
          </a:xfrm>
          <a:prstGeom prst="rect">
            <a:avLst/>
          </a:prstGeom>
          <a:solidFill>
            <a:srgbClr val="CED4DA">
              <a:alpha val="4666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gecfba58b1c_0_0"/>
          <p:cNvSpPr txBox="1"/>
          <p:nvPr/>
        </p:nvSpPr>
        <p:spPr>
          <a:xfrm>
            <a:off x="4017200" y="218625"/>
            <a:ext cx="217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s-CO" sz="1400" u="sng" cap="none" strike="noStrike">
                <a:solidFill>
                  <a:schemeClr val="hlink"/>
                </a:solidFill>
                <a:latin typeface="Arial"/>
                <a:ea typeface="Arial"/>
                <a:cs typeface="Arial"/>
                <a:sym typeface="Arial"/>
                <a:hlinkClick r:id="rId3"/>
              </a:rPr>
              <a:t>UML</a:t>
            </a:r>
            <a:endParaRPr b="1" i="0" sz="1400" u="none" cap="none" strike="noStrike">
              <a:solidFill>
                <a:srgbClr val="000000"/>
              </a:solidFill>
              <a:latin typeface="Arial"/>
              <a:ea typeface="Arial"/>
              <a:cs typeface="Arial"/>
              <a:sym typeface="Arial"/>
            </a:endParaRPr>
          </a:p>
        </p:txBody>
      </p:sp>
      <p:pic>
        <p:nvPicPr>
          <p:cNvPr id="757" name="Google Shape;757;gecfba58b1c_0_0"/>
          <p:cNvPicPr preferRelativeResize="0"/>
          <p:nvPr/>
        </p:nvPicPr>
        <p:blipFill>
          <a:blip r:embed="rId4">
            <a:alphaModFix/>
          </a:blip>
          <a:stretch>
            <a:fillRect/>
          </a:stretch>
        </p:blipFill>
        <p:spPr>
          <a:xfrm>
            <a:off x="1887750" y="618825"/>
            <a:ext cx="6296974" cy="47412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gef14db9d07_0_1"/>
          <p:cNvSpPr/>
          <p:nvPr/>
        </p:nvSpPr>
        <p:spPr>
          <a:xfrm>
            <a:off x="274320" y="1180800"/>
            <a:ext cx="33828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Thank you for your atention!</a:t>
            </a:r>
            <a:endParaRPr b="1" i="0" sz="2400" u="none" cap="none" strike="noStrike">
              <a:solidFill>
                <a:srgbClr val="000000"/>
              </a:solidFill>
              <a:latin typeface="Arial"/>
              <a:ea typeface="Arial"/>
              <a:cs typeface="Arial"/>
              <a:sym typeface="Arial"/>
            </a:endParaRPr>
          </a:p>
        </p:txBody>
      </p:sp>
      <p:pic>
        <p:nvPicPr>
          <p:cNvPr id="763" name="Google Shape;763;gef14db9d07_0_1"/>
          <p:cNvPicPr preferRelativeResize="0"/>
          <p:nvPr/>
        </p:nvPicPr>
        <p:blipFill rotWithShape="1">
          <a:blip r:embed="rId3">
            <a:alphaModFix/>
          </a:blip>
          <a:srcRect b="0" l="0" r="0" t="0"/>
          <a:stretch/>
        </p:blipFill>
        <p:spPr>
          <a:xfrm>
            <a:off x="182880" y="5198400"/>
            <a:ext cx="1371600" cy="300960"/>
          </a:xfrm>
          <a:prstGeom prst="rect">
            <a:avLst/>
          </a:prstGeom>
          <a:noFill/>
          <a:ln>
            <a:noFill/>
          </a:ln>
        </p:spPr>
      </p:pic>
      <p:sp>
        <p:nvSpPr>
          <p:cNvPr id="764" name="Google Shape;764;gef14db9d07_0_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65" name="Google Shape;765;gef14db9d07_0_1"/>
          <p:cNvPicPr preferRelativeResize="0"/>
          <p:nvPr/>
        </p:nvPicPr>
        <p:blipFill rotWithShape="1">
          <a:blip r:embed="rId4">
            <a:alphaModFix/>
          </a:blip>
          <a:srcRect b="0" l="0" r="0" t="0"/>
          <a:stretch/>
        </p:blipFill>
        <p:spPr>
          <a:xfrm>
            <a:off x="5317375" y="867175"/>
            <a:ext cx="3990861" cy="3790149"/>
          </a:xfrm>
          <a:prstGeom prst="rect">
            <a:avLst/>
          </a:prstGeom>
          <a:noFill/>
          <a:ln>
            <a:noFill/>
          </a:ln>
        </p:spPr>
      </p:pic>
      <p:pic>
        <p:nvPicPr>
          <p:cNvPr id="766" name="Google Shape;766;gef14db9d07_0_1"/>
          <p:cNvPicPr preferRelativeResize="0"/>
          <p:nvPr/>
        </p:nvPicPr>
        <p:blipFill rotWithShape="1">
          <a:blip r:embed="rId5">
            <a:alphaModFix/>
          </a:blip>
          <a:srcRect b="0" l="0" r="0" t="0"/>
          <a:stretch/>
        </p:blipFill>
        <p:spPr>
          <a:xfrm>
            <a:off x="3657125" y="227600"/>
            <a:ext cx="1911027" cy="1521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2"/>
          <p:cNvSpPr/>
          <p:nvPr/>
        </p:nvSpPr>
        <p:spPr>
          <a:xfrm>
            <a:off x="131351" y="1943750"/>
            <a:ext cx="4881900" cy="2002200"/>
          </a:xfrm>
          <a:prstGeom prst="rect">
            <a:avLst/>
          </a:prstGeom>
          <a:noFill/>
          <a:ln>
            <a:noFill/>
          </a:ln>
        </p:spPr>
        <p:txBody>
          <a:bodyPr anchorCtr="0" anchor="t" bIns="45000" lIns="90000" spcFirstLastPara="1" rIns="90000" wrap="square" tIns="45000">
            <a:noAutofit/>
          </a:bodyPr>
          <a:lstStyle/>
          <a:p>
            <a:pPr indent="0" lvl="0" marL="457200" marR="0" rtl="0" algn="just">
              <a:lnSpc>
                <a:spcPct val="100000"/>
              </a:lnSpc>
              <a:spcBef>
                <a:spcPts val="720"/>
              </a:spcBef>
              <a:spcAft>
                <a:spcPts val="0"/>
              </a:spcAft>
              <a:buClr>
                <a:srgbClr val="000000"/>
              </a:buClr>
              <a:buSzPts val="1800"/>
              <a:buFont typeface="Arial"/>
              <a:buNone/>
            </a:pPr>
            <a:r>
              <a:rPr b="0" i="0" lang="es-CO" sz="1800" u="none" cap="none" strike="noStrike">
                <a:solidFill>
                  <a:srgbClr val="434343"/>
                </a:solidFill>
                <a:latin typeface="Arial"/>
                <a:ea typeface="Arial"/>
                <a:cs typeface="Arial"/>
                <a:sym typeface="Arial"/>
              </a:rPr>
              <a:t>¿Cómo facilitar el manejo de los productos y obtener un stock más estable para obtener mayor control en los gastos, además de un mejor manejo del dinero con base en productos tangibles, disponibles y comerciables a través de la implementación un sistema informático de inventarios?</a:t>
            </a:r>
            <a:endParaRPr b="0" i="0" sz="1800" u="none" cap="none" strike="noStrike">
              <a:solidFill>
                <a:srgbClr val="434343"/>
              </a:solidFill>
              <a:latin typeface="Arial"/>
              <a:ea typeface="Arial"/>
              <a:cs typeface="Arial"/>
              <a:sym typeface="Arial"/>
            </a:endParaRPr>
          </a:p>
        </p:txBody>
      </p:sp>
      <p:sp>
        <p:nvSpPr>
          <p:cNvPr id="522" name="Google Shape;522;p2"/>
          <p:cNvSpPr/>
          <p:nvPr/>
        </p:nvSpPr>
        <p:spPr>
          <a:xfrm>
            <a:off x="274320" y="1180800"/>
            <a:ext cx="3382920" cy="394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Tienda Express</a:t>
            </a:r>
            <a:endParaRPr b="1" i="0" sz="1800" u="none" cap="none" strike="noStrike">
              <a:solidFill>
                <a:srgbClr val="80808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808080"/>
                </a:solidFill>
                <a:latin typeface="Arial"/>
                <a:ea typeface="Arial"/>
                <a:cs typeface="Arial"/>
                <a:sym typeface="Arial"/>
              </a:rPr>
              <a:t>Pregunta Problema</a:t>
            </a:r>
            <a:endParaRPr b="1" i="0" sz="1600" u="none" cap="none" strike="noStrike">
              <a:solidFill>
                <a:srgbClr val="80808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
          <p:cNvSpPr txBox="1"/>
          <p:nvPr/>
        </p:nvSpPr>
        <p:spPr>
          <a:xfrm>
            <a:off x="91440" y="1158840"/>
            <a:ext cx="3383280" cy="74844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Evaluar los elementos y herramientas necesarias para prestar un servicio de calidad</a:t>
            </a:r>
            <a:r>
              <a:rPr lang="es-CO" sz="1200">
                <a:solidFill>
                  <a:srgbClr val="666666"/>
                </a:solidFill>
              </a:rPr>
              <a:t> en tienda Express desarrollando S.M.I.E.P.</a:t>
            </a:r>
            <a:endParaRPr b="0" i="0" sz="1200" u="none" cap="none" strike="noStrike">
              <a:solidFill>
                <a:srgbClr val="000000"/>
              </a:solidFill>
              <a:latin typeface="Arial"/>
              <a:ea typeface="Arial"/>
              <a:cs typeface="Arial"/>
              <a:sym typeface="Arial"/>
            </a:endParaRPr>
          </a:p>
        </p:txBody>
      </p:sp>
      <p:sp>
        <p:nvSpPr>
          <p:cNvPr id="528" name="Google Shape;528;p4"/>
          <p:cNvSpPr txBox="1"/>
          <p:nvPr/>
        </p:nvSpPr>
        <p:spPr>
          <a:xfrm>
            <a:off x="91328" y="731525"/>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#1</a:t>
            </a:r>
            <a:endParaRPr b="0" i="0" sz="1800" u="none" cap="none" strike="noStrike">
              <a:solidFill>
                <a:srgbClr val="000000"/>
              </a:solidFill>
              <a:latin typeface="Arial"/>
              <a:ea typeface="Arial"/>
              <a:cs typeface="Arial"/>
              <a:sym typeface="Arial"/>
            </a:endParaRPr>
          </a:p>
        </p:txBody>
      </p:sp>
      <p:sp>
        <p:nvSpPr>
          <p:cNvPr id="529" name="Google Shape;529;p4"/>
          <p:cNvSpPr txBox="1"/>
          <p:nvPr/>
        </p:nvSpPr>
        <p:spPr>
          <a:xfrm>
            <a:off x="109800" y="2639520"/>
            <a:ext cx="3383280" cy="106092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Cubrir una necesidad de forma inmediata y segura, proporcionando una buena experiencia al cliente, operador y administrador durante su compra o turno</a:t>
            </a:r>
            <a:r>
              <a:rPr lang="es-CO" sz="1200">
                <a:solidFill>
                  <a:srgbClr val="666666"/>
                </a:solidFill>
              </a:rPr>
              <a:t> en Tienda Express.</a:t>
            </a:r>
            <a:endParaRPr b="0" i="0" sz="1200" u="none" cap="none" strike="noStrike">
              <a:solidFill>
                <a:srgbClr val="000000"/>
              </a:solidFill>
              <a:latin typeface="Arial"/>
              <a:ea typeface="Arial"/>
              <a:cs typeface="Arial"/>
              <a:sym typeface="Arial"/>
            </a:endParaRPr>
          </a:p>
        </p:txBody>
      </p:sp>
      <p:sp>
        <p:nvSpPr>
          <p:cNvPr id="530" name="Google Shape;530;p4"/>
          <p:cNvSpPr txBox="1"/>
          <p:nvPr/>
        </p:nvSpPr>
        <p:spPr>
          <a:xfrm>
            <a:off x="109797" y="221220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#2</a:t>
            </a:r>
            <a:endParaRPr b="0" i="0" sz="1800" u="none" cap="none" strike="noStrike">
              <a:solidFill>
                <a:srgbClr val="000000"/>
              </a:solidFill>
              <a:latin typeface="Arial"/>
              <a:ea typeface="Arial"/>
              <a:cs typeface="Arial"/>
              <a:sym typeface="Arial"/>
            </a:endParaRPr>
          </a:p>
        </p:txBody>
      </p:sp>
      <p:sp>
        <p:nvSpPr>
          <p:cNvPr id="531" name="Google Shape;531;p4"/>
          <p:cNvSpPr txBox="1"/>
          <p:nvPr/>
        </p:nvSpPr>
        <p:spPr>
          <a:xfrm>
            <a:off x="91440" y="4097880"/>
            <a:ext cx="3383400" cy="7485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Fomentar una relación de fidelidad y confianza con los sistemas automatizados que colaboran a un mejor manejo de una empresa</a:t>
            </a:r>
            <a:r>
              <a:rPr lang="es-CO" sz="1200">
                <a:solidFill>
                  <a:srgbClr val="666666"/>
                </a:solidFill>
              </a:rPr>
              <a:t> como Tienda Express.</a:t>
            </a:r>
            <a:endParaRPr b="0" i="0" sz="1200" u="none" cap="none" strike="noStrike">
              <a:solidFill>
                <a:srgbClr val="000000"/>
              </a:solidFill>
              <a:latin typeface="Arial"/>
              <a:ea typeface="Arial"/>
              <a:cs typeface="Arial"/>
              <a:sym typeface="Arial"/>
            </a:endParaRPr>
          </a:p>
        </p:txBody>
      </p:sp>
      <p:sp>
        <p:nvSpPr>
          <p:cNvPr id="532" name="Google Shape;532;p4"/>
          <p:cNvSpPr txBox="1"/>
          <p:nvPr/>
        </p:nvSpPr>
        <p:spPr>
          <a:xfrm>
            <a:off x="91300" y="367055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#3</a:t>
            </a:r>
            <a:endParaRPr b="0" i="0" sz="1800" u="none" cap="none" strike="noStrike">
              <a:solidFill>
                <a:srgbClr val="000000"/>
              </a:solidFill>
              <a:latin typeface="Arial"/>
              <a:ea typeface="Arial"/>
              <a:cs typeface="Arial"/>
              <a:sym typeface="Arial"/>
            </a:endParaRPr>
          </a:p>
        </p:txBody>
      </p:sp>
      <p:sp>
        <p:nvSpPr>
          <p:cNvPr id="533" name="Google Shape;533;p4"/>
          <p:cNvSpPr txBox="1"/>
          <p:nvPr/>
        </p:nvSpPr>
        <p:spPr>
          <a:xfrm>
            <a:off x="6498200" y="2613597"/>
            <a:ext cx="3383400" cy="1060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Implementar un sistema de inventarios que permita mayor competitividad con estrategias que permitan la venta de productos de calidad y un manejo eficiente del producto que se tiene, y un manejo contable diario entre cantidad de producto y dinero</a:t>
            </a:r>
            <a:r>
              <a:rPr lang="es-CO" sz="1200">
                <a:solidFill>
                  <a:srgbClr val="666666"/>
                </a:solidFill>
              </a:rPr>
              <a:t> dentro de Tienda Express.</a:t>
            </a:r>
            <a:endParaRPr b="0" i="0" sz="1200" u="none" cap="none" strike="noStrike">
              <a:solidFill>
                <a:srgbClr val="000000"/>
              </a:solidFill>
              <a:latin typeface="Arial"/>
              <a:ea typeface="Arial"/>
              <a:cs typeface="Arial"/>
              <a:sym typeface="Arial"/>
            </a:endParaRPr>
          </a:p>
        </p:txBody>
      </p:sp>
      <p:sp>
        <p:nvSpPr>
          <p:cNvPr id="534" name="Google Shape;534;p4"/>
          <p:cNvSpPr txBox="1"/>
          <p:nvPr/>
        </p:nvSpPr>
        <p:spPr>
          <a:xfrm>
            <a:off x="6889715" y="998990"/>
            <a:ext cx="20118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5" name="Google Shape;535;p4"/>
          <p:cNvSpPr/>
          <p:nvPr/>
        </p:nvSpPr>
        <p:spPr>
          <a:xfrm flipH="1" rot="1584902">
            <a:off x="4708684" y="1234427"/>
            <a:ext cx="1782432" cy="450172"/>
          </a:xfrm>
          <a:prstGeom prst="flowChartInputOutput">
            <a:avLst/>
          </a:prstGeom>
          <a:solidFill>
            <a:srgbClr val="8F3E3E"/>
          </a:solidFill>
          <a:ln cap="flat" cmpd="sng" w="9525">
            <a:solidFill>
              <a:srgbClr val="8F3E3E"/>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Objetivo</a:t>
            </a:r>
            <a:endParaRPr b="1" i="0" sz="14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General</a:t>
            </a:r>
            <a:endParaRPr b="1" i="0" sz="1400" u="none" cap="none" strike="noStrike">
              <a:solidFill>
                <a:srgbClr val="FFFFFF"/>
              </a:solidFill>
              <a:latin typeface="Arial"/>
              <a:ea typeface="Arial"/>
              <a:cs typeface="Arial"/>
              <a:sym typeface="Arial"/>
            </a:endParaRPr>
          </a:p>
        </p:txBody>
      </p:sp>
      <p:sp>
        <p:nvSpPr>
          <p:cNvPr id="536" name="Google Shape;536;p4"/>
          <p:cNvSpPr/>
          <p:nvPr/>
        </p:nvSpPr>
        <p:spPr>
          <a:xfrm flipH="1" rot="1584910">
            <a:off x="3781992" y="1503375"/>
            <a:ext cx="1793767" cy="450175"/>
          </a:xfrm>
          <a:prstGeom prst="flowChartInputOutput">
            <a:avLst/>
          </a:prstGeom>
          <a:solidFill>
            <a:srgbClr val="3C5D5B"/>
          </a:solidFill>
          <a:ln cap="flat" cmpd="sng" w="9525">
            <a:solidFill>
              <a:srgbClr val="3C5D5B"/>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Objetivos</a:t>
            </a:r>
            <a:endParaRPr b="1" i="0" sz="12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Específicos</a:t>
            </a:r>
            <a:endParaRPr b="1" i="0" sz="1200" u="none" cap="none" strike="noStrike">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
          <p:cNvSpPr txBox="1"/>
          <p:nvPr/>
        </p:nvSpPr>
        <p:spPr>
          <a:xfrm>
            <a:off x="1427450" y="861850"/>
            <a:ext cx="1979700" cy="845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0" i="0" lang="es-CO" sz="2300" u="none" cap="none" strike="noStrike">
                <a:solidFill>
                  <a:srgbClr val="333333"/>
                </a:solidFill>
                <a:highlight>
                  <a:srgbClr val="FFFFFF"/>
                </a:highlight>
                <a:latin typeface="Arial"/>
                <a:ea typeface="Arial"/>
                <a:cs typeface="Arial"/>
                <a:sym typeface="Arial"/>
              </a:rPr>
              <a:t> </a:t>
            </a:r>
            <a:r>
              <a:rPr b="1" i="0" lang="es-CO" sz="2300" u="none" cap="none" strike="noStrike">
                <a:solidFill>
                  <a:srgbClr val="333333"/>
                </a:solidFill>
                <a:highlight>
                  <a:srgbClr val="FFFFFF"/>
                </a:highlight>
                <a:latin typeface="Arial"/>
                <a:ea typeface="Arial"/>
                <a:cs typeface="Arial"/>
                <a:sym typeface="Arial"/>
              </a:rPr>
              <a:t>¿Por qué se va a hacer?</a:t>
            </a:r>
            <a:endParaRPr b="1" i="0" sz="3200" u="none" cap="none" strike="noStrike">
              <a:solidFill>
                <a:srgbClr val="000000"/>
              </a:solidFill>
              <a:latin typeface="Arial"/>
              <a:ea typeface="Arial"/>
              <a:cs typeface="Arial"/>
              <a:sym typeface="Arial"/>
            </a:endParaRPr>
          </a:p>
        </p:txBody>
      </p:sp>
      <p:sp>
        <p:nvSpPr>
          <p:cNvPr id="542" name="Google Shape;542;p6"/>
          <p:cNvSpPr txBox="1"/>
          <p:nvPr/>
        </p:nvSpPr>
        <p:spPr>
          <a:xfrm>
            <a:off x="3407150" y="3388950"/>
            <a:ext cx="2046000" cy="9243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1" i="0" lang="es-CO" sz="2300" u="none" cap="none" strike="noStrike">
                <a:solidFill>
                  <a:srgbClr val="333333"/>
                </a:solidFill>
                <a:highlight>
                  <a:srgbClr val="FFFFFF"/>
                </a:highlight>
                <a:latin typeface="Arial"/>
                <a:ea typeface="Arial"/>
                <a:cs typeface="Arial"/>
                <a:sym typeface="Arial"/>
              </a:rPr>
              <a:t>¿Para qué se va a hacer?</a:t>
            </a:r>
            <a:endParaRPr b="1" i="0" sz="3200" u="none" cap="none" strike="noStrike">
              <a:solidFill>
                <a:srgbClr val="000000"/>
              </a:solidFill>
              <a:latin typeface="Arial"/>
              <a:ea typeface="Arial"/>
              <a:cs typeface="Arial"/>
              <a:sym typeface="Arial"/>
            </a:endParaRPr>
          </a:p>
        </p:txBody>
      </p:sp>
      <p:sp>
        <p:nvSpPr>
          <p:cNvPr id="543" name="Google Shape;543;p6"/>
          <p:cNvSpPr txBox="1"/>
          <p:nvPr/>
        </p:nvSpPr>
        <p:spPr>
          <a:xfrm>
            <a:off x="7354075" y="3566150"/>
            <a:ext cx="2343900" cy="10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rgbClr val="333333"/>
                </a:solidFill>
                <a:highlight>
                  <a:srgbClr val="FFFFFF"/>
                </a:highlight>
                <a:latin typeface="Arial"/>
                <a:ea typeface="Arial"/>
                <a:cs typeface="Arial"/>
                <a:sym typeface="Arial"/>
              </a:rPr>
              <a:t> ¿Cómo se va a hacer?</a:t>
            </a:r>
            <a:endParaRPr b="1" i="0" sz="3700" u="none" cap="none" strike="noStrike">
              <a:solidFill>
                <a:srgbClr val="000000"/>
              </a:solidFill>
              <a:latin typeface="Arial"/>
              <a:ea typeface="Arial"/>
              <a:cs typeface="Arial"/>
              <a:sym typeface="Arial"/>
            </a:endParaRPr>
          </a:p>
        </p:txBody>
      </p:sp>
      <p:sp>
        <p:nvSpPr>
          <p:cNvPr id="544" name="Google Shape;544;p6"/>
          <p:cNvSpPr txBox="1"/>
          <p:nvPr/>
        </p:nvSpPr>
        <p:spPr>
          <a:xfrm>
            <a:off x="5722250" y="1143750"/>
            <a:ext cx="2920500" cy="990900"/>
          </a:xfrm>
          <a:prstGeom prst="rect">
            <a:avLst/>
          </a:prstGeom>
          <a:noFill/>
          <a:ln>
            <a:noFill/>
          </a:ln>
        </p:spPr>
        <p:txBody>
          <a:bodyPr anchorCtr="0" anchor="t" bIns="45000" lIns="90000" spcFirstLastPara="1" rIns="90000" wrap="square" tIns="45000">
            <a:noAutofit/>
          </a:bodyPr>
          <a:lstStyle/>
          <a:p>
            <a:pPr indent="0" lvl="0" marL="0" marR="0" rtl="0" algn="ctr">
              <a:lnSpc>
                <a:spcPct val="115000"/>
              </a:lnSpc>
              <a:spcBef>
                <a:spcPts val="0"/>
              </a:spcBef>
              <a:spcAft>
                <a:spcPts val="0"/>
              </a:spcAft>
              <a:buClr>
                <a:srgbClr val="000000"/>
              </a:buClr>
              <a:buSzPts val="2200"/>
              <a:buFont typeface="Arial"/>
              <a:buNone/>
            </a:pPr>
            <a:r>
              <a:rPr b="1" i="0" lang="es-CO" sz="2200" u="none" cap="none" strike="noStrike">
                <a:solidFill>
                  <a:srgbClr val="333333"/>
                </a:solidFill>
                <a:highlight>
                  <a:srgbClr val="FFFFFF"/>
                </a:highlight>
                <a:latin typeface="Arial"/>
                <a:ea typeface="Arial"/>
                <a:cs typeface="Arial"/>
                <a:sym typeface="Arial"/>
              </a:rPr>
              <a:t>¿Qué problemáticas resuelve?</a:t>
            </a:r>
            <a:endParaRPr b="1" i="0" sz="2200" u="none" cap="none" strike="noStrike">
              <a:solidFill>
                <a:srgbClr val="333333"/>
              </a:solidFill>
              <a:highlight>
                <a:srgbClr val="FFFFFF"/>
              </a:highlight>
              <a:latin typeface="Arial"/>
              <a:ea typeface="Arial"/>
              <a:cs typeface="Arial"/>
              <a:sym typeface="Arial"/>
            </a:endParaRPr>
          </a:p>
          <a:p>
            <a:pPr indent="0" lvl="0" marL="0" marR="0" rtl="0" algn="ctr">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Arial"/>
              <a:ea typeface="Arial"/>
              <a:cs typeface="Arial"/>
              <a:sym typeface="Arial"/>
            </a:endParaRPr>
          </a:p>
        </p:txBody>
      </p:sp>
      <p:sp>
        <p:nvSpPr>
          <p:cNvPr id="545" name="Google Shape;545;p6"/>
          <p:cNvSpPr txBox="1"/>
          <p:nvPr/>
        </p:nvSpPr>
        <p:spPr>
          <a:xfrm>
            <a:off x="330055" y="673125"/>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01</a:t>
            </a:r>
            <a:endParaRPr b="0" i="0" sz="6000" u="none" cap="none" strike="noStrike">
              <a:solidFill>
                <a:srgbClr val="000000"/>
              </a:solidFill>
              <a:latin typeface="Arial"/>
              <a:ea typeface="Arial"/>
              <a:cs typeface="Arial"/>
              <a:sym typeface="Arial"/>
            </a:endParaRPr>
          </a:p>
        </p:txBody>
      </p:sp>
      <p:sp>
        <p:nvSpPr>
          <p:cNvPr id="546" name="Google Shape;546;p6"/>
          <p:cNvSpPr txBox="1"/>
          <p:nvPr/>
        </p:nvSpPr>
        <p:spPr>
          <a:xfrm>
            <a:off x="2190770" y="318342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02</a:t>
            </a:r>
            <a:endParaRPr b="0" i="0" sz="6000" u="none" cap="none" strike="noStrike">
              <a:solidFill>
                <a:srgbClr val="000000"/>
              </a:solidFill>
              <a:latin typeface="Arial"/>
              <a:ea typeface="Arial"/>
              <a:cs typeface="Arial"/>
              <a:sym typeface="Arial"/>
            </a:endParaRPr>
          </a:p>
        </p:txBody>
      </p:sp>
      <p:sp>
        <p:nvSpPr>
          <p:cNvPr id="547" name="Google Shape;547;p6"/>
          <p:cNvSpPr txBox="1"/>
          <p:nvPr/>
        </p:nvSpPr>
        <p:spPr>
          <a:xfrm>
            <a:off x="4491605" y="96959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03</a:t>
            </a:r>
            <a:endParaRPr b="0" i="0" sz="6000" u="none" cap="none" strike="noStrike">
              <a:solidFill>
                <a:srgbClr val="000000"/>
              </a:solidFill>
              <a:latin typeface="Arial"/>
              <a:ea typeface="Arial"/>
              <a:cs typeface="Arial"/>
              <a:sym typeface="Arial"/>
            </a:endParaRPr>
          </a:p>
        </p:txBody>
      </p:sp>
      <p:sp>
        <p:nvSpPr>
          <p:cNvPr id="548" name="Google Shape;548;p6"/>
          <p:cNvSpPr txBox="1"/>
          <p:nvPr/>
        </p:nvSpPr>
        <p:spPr>
          <a:xfrm>
            <a:off x="6111800" y="323711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04</a:t>
            </a:r>
            <a:endParaRPr b="0" i="0" sz="6000" u="none" cap="none" strike="noStrike">
              <a:solidFill>
                <a:srgbClr val="000000"/>
              </a:solidFill>
              <a:latin typeface="Arial"/>
              <a:ea typeface="Arial"/>
              <a:cs typeface="Arial"/>
              <a:sym typeface="Arial"/>
            </a:endParaRPr>
          </a:p>
        </p:txBody>
      </p:sp>
      <p:sp>
        <p:nvSpPr>
          <p:cNvPr id="549" name="Google Shape;549;p6"/>
          <p:cNvSpPr txBox="1"/>
          <p:nvPr/>
        </p:nvSpPr>
        <p:spPr>
          <a:xfrm>
            <a:off x="2875550" y="120825"/>
            <a:ext cx="40275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Justificación </a:t>
            </a:r>
            <a:endParaRPr b="1" i="0" sz="22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
          <p:cNvSpPr/>
          <p:nvPr/>
        </p:nvSpPr>
        <p:spPr>
          <a:xfrm>
            <a:off x="3574900" y="1383400"/>
            <a:ext cx="4944600" cy="367080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7"/>
          <p:cNvSpPr txBox="1"/>
          <p:nvPr/>
        </p:nvSpPr>
        <p:spPr>
          <a:xfrm>
            <a:off x="4214975" y="1603275"/>
            <a:ext cx="4012800" cy="16272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Los motivos que nos llevaron a hacer este proyecto es poder crear un sistema que ayude a solucionar algunos problemas de pequeñas empresas a llevar un control más eficaz en cuanto a cantidad de productos, para así poder realizar un correcto inventario ser capaces de medir un futuro inventario y no tener el consecuente de pérdidas en dinero, Este proyecto beneficiará a aquellas microempresas que no cuenten con los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medios para realizar un registro digital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inteligente que posibilite un mejor manejo del producto que ingresa y que se vende. Todo esto será posible al crear el S.M.I.E.P, pues será un sistema integrado a empresas pequeñas para el manejo de inventarios.</a:t>
            </a:r>
            <a:endParaRPr b="0" i="0" sz="1300" u="none" cap="none" strike="noStrike">
              <a:solidFill>
                <a:srgbClr val="000000"/>
              </a:solidFill>
              <a:latin typeface="Arial"/>
              <a:ea typeface="Arial"/>
              <a:cs typeface="Arial"/>
              <a:sym typeface="Arial"/>
            </a:endParaRPr>
          </a:p>
        </p:txBody>
      </p:sp>
      <p:sp>
        <p:nvSpPr>
          <p:cNvPr id="556" name="Google Shape;556;p7"/>
          <p:cNvSpPr/>
          <p:nvPr/>
        </p:nvSpPr>
        <p:spPr>
          <a:xfrm>
            <a:off x="3752975" y="1246425"/>
            <a:ext cx="4944600" cy="3410700"/>
          </a:xfrm>
          <a:prstGeom prst="rect">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7"/>
          <p:cNvSpPr txBox="1"/>
          <p:nvPr/>
        </p:nvSpPr>
        <p:spPr>
          <a:xfrm>
            <a:off x="5284495" y="1318520"/>
            <a:ext cx="1554600" cy="366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000000"/>
                </a:solidFill>
                <a:latin typeface="Arial"/>
                <a:ea typeface="Arial"/>
                <a:cs typeface="Arial"/>
                <a:sym typeface="Arial"/>
              </a:rPr>
              <a:t>Justificación </a:t>
            </a:r>
            <a:endParaRPr b="1" i="0" sz="1600" u="none" cap="none" strike="noStrike">
              <a:solidFill>
                <a:srgbClr val="000000"/>
              </a:solidFill>
              <a:latin typeface="Arial"/>
              <a:ea typeface="Arial"/>
              <a:cs typeface="Arial"/>
              <a:sym typeface="Arial"/>
            </a:endParaRPr>
          </a:p>
        </p:txBody>
      </p:sp>
      <p:sp>
        <p:nvSpPr>
          <p:cNvPr id="558" name="Google Shape;558;p7"/>
          <p:cNvSpPr txBox="1"/>
          <p:nvPr/>
        </p:nvSpPr>
        <p:spPr>
          <a:xfrm>
            <a:off x="3752975" y="1136850"/>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
        <p:nvSpPr>
          <p:cNvPr id="559" name="Google Shape;559;p7"/>
          <p:cNvSpPr txBox="1"/>
          <p:nvPr/>
        </p:nvSpPr>
        <p:spPr>
          <a:xfrm rot="10800000">
            <a:off x="7492375" y="3422225"/>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gef4436165e_1_16"/>
          <p:cNvSpPr txBox="1"/>
          <p:nvPr/>
        </p:nvSpPr>
        <p:spPr>
          <a:xfrm>
            <a:off x="457200" y="11905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t/>
            </a:r>
            <a:endParaRPr b="0" i="0" sz="1500" u="none" cap="none" strike="noStrike">
              <a:solidFill>
                <a:srgbClr val="000000"/>
              </a:solidFill>
              <a:latin typeface="Arial"/>
              <a:ea typeface="Arial"/>
              <a:cs typeface="Arial"/>
              <a:sym typeface="Arial"/>
            </a:endParaRPr>
          </a:p>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rgbClr val="000000"/>
                </a:solidFill>
                <a:latin typeface="Arial"/>
                <a:ea typeface="Arial"/>
                <a:cs typeface="Arial"/>
                <a:sym typeface="Arial"/>
              </a:rPr>
              <a:t>Tendremos un sistema de inventario que facilitara las necesidades del personal de la tienda, lo que buscamos con los inventarios es tener una mejor estructuración en los productos que ingresan a la tienda, con la finalidad de cada cierre de mes tener las cuentas de aquellos productos represados o dañados que debe solicitar un cambio o reportarlo como perdida y también los productos que más se vendieron y los que no, con todo esto se tendrá un sistema automatizado que proporciona la facilidad de un inventario pertinente y calcular los detalles desglosados de descuadres, junto con faltantes calculados de la venta del día a la hora del cierre.</a:t>
            </a:r>
            <a:endParaRPr b="0" i="0" sz="1500" u="none" cap="none" strike="noStrike">
              <a:solidFill>
                <a:srgbClr val="000000"/>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65" name="Google Shape;565;gef4436165e_1_16"/>
          <p:cNvSpPr txBox="1"/>
          <p:nvPr/>
        </p:nvSpPr>
        <p:spPr>
          <a:xfrm>
            <a:off x="274325" y="690648"/>
            <a:ext cx="40179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  Alcance </a:t>
            </a:r>
            <a:endParaRPr b="0" i="0" sz="2400" u="none" cap="none" strike="noStrike">
              <a:solidFill>
                <a:srgbClr val="000000"/>
              </a:solidFill>
              <a:latin typeface="Arial"/>
              <a:ea typeface="Arial"/>
              <a:cs typeface="Arial"/>
              <a:sym typeface="Arial"/>
            </a:endParaRPr>
          </a:p>
        </p:txBody>
      </p:sp>
      <p:sp>
        <p:nvSpPr>
          <p:cNvPr id="566" name="Google Shape;566;gef4436165e_1_16"/>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67" name="Google Shape;567;gef4436165e_1_16"/>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gf02f80bedd_0_8"/>
          <p:cNvSpPr txBox="1"/>
          <p:nvPr/>
        </p:nvSpPr>
        <p:spPr>
          <a:xfrm>
            <a:off x="388700" y="7297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chemeClr val="dk1"/>
                </a:solidFill>
                <a:latin typeface="Arial"/>
                <a:ea typeface="Arial"/>
                <a:cs typeface="Arial"/>
                <a:sym typeface="Arial"/>
              </a:rPr>
              <a:t>Al aplicativo se le d</a:t>
            </a:r>
            <a:r>
              <a:rPr lang="es-CO" sz="1500">
                <a:solidFill>
                  <a:schemeClr val="dk1"/>
                </a:solidFill>
              </a:rPr>
              <a:t>ará</a:t>
            </a:r>
            <a:r>
              <a:rPr b="0" i="0" lang="es-CO" sz="1500" u="none" cap="none" strike="noStrike">
                <a:solidFill>
                  <a:schemeClr val="dk1"/>
                </a:solidFill>
                <a:latin typeface="Arial"/>
                <a:ea typeface="Arial"/>
                <a:cs typeface="Arial"/>
                <a:sym typeface="Arial"/>
              </a:rPr>
              <a:t> la tarea de facilitar y expresar numéricamente los productos en stock disponibles, almacenados, vendidos y dará un aviso si es necesario hacer un pedido y cómo realizarlo. De igual forma, llegará hasta el punto de almacenar ventas, ingresos y egresos de dinero para cualificar la rentabilidad del negocio en cuanto a los productos que se venden, pues este llegará a realizar la función, en un apartado especial, de calcular la cantidad de ventas del día y así poder sacar un estimado de efectivo obtenido, para poder ingresar el valor del conteo final de dinero y que SMIEP se encargue de calcular un descuadre, faltantes y diga de cuanto es.</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1200"/>
              </a:spcBef>
              <a:spcAft>
                <a:spcPts val="0"/>
              </a:spcAft>
              <a:buClr>
                <a:schemeClr val="dk1"/>
              </a:buClr>
              <a:buSzPts val="1500"/>
              <a:buFont typeface="Arial"/>
              <a:buNone/>
            </a:pPr>
            <a:r>
              <a:rPr b="0" i="0" lang="es-CO" sz="1500" u="none" cap="none" strike="noStrike">
                <a:solidFill>
                  <a:schemeClr val="dk1"/>
                </a:solidFill>
                <a:latin typeface="Arial"/>
                <a:ea typeface="Arial"/>
                <a:cs typeface="Arial"/>
                <a:sym typeface="Arial"/>
              </a:rPr>
              <a:t>De ser necesario, se hará una petición a los encargados de la tienda y se dedicará un poco más de tiempo a investigar; esto como recurso de apoyo.</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73" name="Google Shape;573;gf02f80bedd_0_8"/>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74" name="Google Shape;574;gf02f80bedd_0_8"/>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2021-09-08T14:32:07Z</dcterms:created>
</cp:coreProperties>
</file>